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56" r:id="rId5"/>
    <p:sldId id="257" r:id="rId6"/>
    <p:sldId id="258" r:id="rId7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11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22E8A-FA61-4024-A258-BCF9C4F628AF}" type="datetimeFigureOut">
              <a:rPr lang="en-GB" smtClean="0"/>
              <a:t>06/08/2026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85CCE-6EA6-4D5C-8867-5B9D4B182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4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400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23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34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36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55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2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25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77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709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732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E370D-2271-4B27-BEEF-CADAAE7204EC}" type="datetimeFigureOut">
              <a:rPr lang="en-GB" smtClean="0"/>
              <a:pPr/>
              <a:t>06/08/2026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58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29476"/>
              </p:ext>
            </p:extLst>
          </p:nvPr>
        </p:nvGraphicFramePr>
        <p:xfrm>
          <a:off x="182880" y="790112"/>
          <a:ext cx="9527176" cy="59097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03571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590399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62009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252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1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7714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Savoury Beef Rice </a:t>
                      </a: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Bowl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Pasta Meatballs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 Gammon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Chicken and Mash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Chips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7714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Red Lentil and Pepper Rice Bowl</a:t>
                      </a: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Mixed Bean Pasta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Cheese served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with Roast Potatoes and Gravy 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Vegetable Bites and Mash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CELERY</a:t>
                      </a:r>
                    </a:p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Chips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676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 Mayo Wholemeal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EGG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Served with Vegetable Sticks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200" b="1" i="0" baseline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Wholemeal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MILK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Served with Mixed Salad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en-US" sz="1200" b="1" i="0" u="none" strike="noStrike" baseline="0" noProof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5552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Mixed Salad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Sticks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</a:t>
                      </a:r>
                      <a:endParaRPr lang="en-GB" sz="1200" b="1" i="0" dirty="0">
                        <a:solidFill>
                          <a:srgbClr val="181717"/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Peas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999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6466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School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EGG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And Custard </a:t>
                      </a: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Fruity</a:t>
                      </a:r>
                      <a:r>
                        <a:rPr lang="en-GB" sz="1200" b="1" i="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 Rock Cakes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EGG, SULPHITES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1" i="0" u="none" strike="noStrike" baseline="0" noProof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1" algn="l"/>
                      <a:r>
                        <a:rPr lang="en-GB" sz="1200" b="1" i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     Jelly</a:t>
                      </a:r>
                    </a:p>
                    <a:p>
                      <a:pPr lvl="1" algn="l"/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GELLATINE</a:t>
                      </a:r>
                    </a:p>
                    <a:p>
                      <a:pPr lvl="0" algn="ctr">
                        <a:buNone/>
                      </a:pPr>
                      <a:endParaRPr lang="en-GB" sz="12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7759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9733" y="1"/>
            <a:ext cx="3042168" cy="4793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8704" y="-93633"/>
            <a:ext cx="6128908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</a:t>
            </a:r>
            <a:r>
              <a:rPr lang="en-GB" sz="2000" b="1" dirty="0"/>
              <a:t> </a:t>
            </a:r>
            <a:endParaRPr lang="en-GB" sz="1200" dirty="0"/>
          </a:p>
          <a:p>
            <a:r>
              <a:rPr lang="en-GB" sz="1400" b="1" dirty="0"/>
              <a:t>W/C :  7</a:t>
            </a:r>
            <a:r>
              <a:rPr lang="en-GB" sz="1400" b="1" baseline="30000" dirty="0"/>
              <a:t>th</a:t>
            </a:r>
            <a:r>
              <a:rPr lang="en-GB" sz="1400" b="1" dirty="0"/>
              <a:t> Sep, 28</a:t>
            </a:r>
            <a:r>
              <a:rPr lang="en-GB" sz="1400" b="1" baseline="30000" dirty="0"/>
              <a:t>th</a:t>
            </a:r>
            <a:r>
              <a:rPr lang="en-GB" sz="1400" b="1" dirty="0"/>
              <a:t> Sep, 19</a:t>
            </a:r>
            <a:r>
              <a:rPr lang="en-GB" sz="1400" b="1" baseline="30000" dirty="0"/>
              <a:t>th</a:t>
            </a:r>
            <a:r>
              <a:rPr lang="en-GB" sz="1400" b="1" dirty="0"/>
              <a:t> Oct, 16</a:t>
            </a:r>
            <a:r>
              <a:rPr lang="en-GB" sz="1400" b="1" baseline="30000" dirty="0"/>
              <a:t>th</a:t>
            </a:r>
            <a:r>
              <a:rPr lang="en-GB" sz="1400" b="1" dirty="0"/>
              <a:t> Nov, 7</a:t>
            </a:r>
            <a:r>
              <a:rPr lang="en-GB" sz="1400" b="1" baseline="30000" dirty="0"/>
              <a:t>th</a:t>
            </a:r>
            <a:r>
              <a:rPr lang="en-GB" sz="1400" b="1" dirty="0"/>
              <a:t> Dec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429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647581"/>
              </p:ext>
            </p:extLst>
          </p:nvPr>
        </p:nvGraphicFramePr>
        <p:xfrm>
          <a:off x="88778" y="876698"/>
          <a:ext cx="9632270" cy="5899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844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71969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549097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620120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686383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55385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578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2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11527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Cottage Pie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Turkey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Spaghetti Bolognaise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Fillet of Fish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010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Quorn Cottage Pie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 Cheese</a:t>
                      </a:r>
                      <a:endParaRPr lang="en-US" sz="1200" dirty="0"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 Quorn Mince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Spaghetti Bolognaise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Bites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Fries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2255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6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Sandwich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Mixed Salad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 Wholemeal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EGG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Served with Cucumber sticks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Wholemeal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Mixed Salad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398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6277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5789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Magic Jam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EGG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baseline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Carrot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EGG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000" b="1" i="0" baseline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noProof="0" dirty="0">
                          <a:solidFill>
                            <a:schemeClr val="tx1"/>
                          </a:solidFill>
                          <a:latin typeface="+mn-lt"/>
                        </a:rPr>
                        <a:t>Chocolate Mousse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FF0000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6187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</a:t>
                      </a:r>
                      <a:endParaRPr kumimoji="0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0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540" y="133095"/>
            <a:ext cx="2795994" cy="4705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248190" y="133094"/>
            <a:ext cx="6173873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 </a:t>
            </a:r>
            <a:endParaRPr lang="en-GB" sz="2000" b="1" dirty="0"/>
          </a:p>
          <a:p>
            <a:r>
              <a:rPr lang="en-GB" sz="1400" b="1" dirty="0"/>
              <a:t>W/C: 14</a:t>
            </a:r>
            <a:r>
              <a:rPr lang="en-GB" sz="1400" b="1" baseline="30000" dirty="0"/>
              <a:t>th</a:t>
            </a:r>
            <a:r>
              <a:rPr lang="en-GB" sz="1400" b="1" dirty="0"/>
              <a:t> Sep, 5</a:t>
            </a:r>
            <a:r>
              <a:rPr lang="en-GB" sz="1400" b="1" baseline="30000" dirty="0"/>
              <a:t>th</a:t>
            </a:r>
            <a:r>
              <a:rPr lang="en-GB" sz="1400" b="1" dirty="0"/>
              <a:t> Oct, 2</a:t>
            </a:r>
            <a:r>
              <a:rPr lang="en-GB" sz="1400" b="1" baseline="30000" dirty="0"/>
              <a:t>nd</a:t>
            </a:r>
            <a:r>
              <a:rPr lang="en-GB" sz="1400" b="1" dirty="0"/>
              <a:t> Nov, 23</a:t>
            </a:r>
            <a:r>
              <a:rPr lang="en-GB" sz="1400" b="1" baseline="30000" dirty="0"/>
              <a:t>rd</a:t>
            </a:r>
            <a:r>
              <a:rPr lang="en-GB" sz="1400" b="1" dirty="0"/>
              <a:t> Nov, 14</a:t>
            </a:r>
            <a:r>
              <a:rPr lang="en-GB" sz="1400" b="1" baseline="30000" dirty="0"/>
              <a:t>th</a:t>
            </a:r>
            <a:r>
              <a:rPr lang="en-GB" sz="1400" b="1" dirty="0"/>
              <a:t> Dec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663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994725"/>
              </p:ext>
            </p:extLst>
          </p:nvPr>
        </p:nvGraphicFramePr>
        <p:xfrm>
          <a:off x="268247" y="802906"/>
          <a:ext cx="9377836" cy="5935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262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94312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637283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577326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517046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3760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63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3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9925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Beef Enchiladas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Sweet and Sour Pork Noodles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Chicken served with Roast Potatoes and Gravy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Sausage and Mash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SULPHITES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and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1802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Mixed Bean Enchiladas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Sweet and Sour Vegetable Noodles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Quorn Roast served with Roast Potatoes and Gravy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Vegetable Sausage and Mash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CELERY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Fingers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and Fries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2257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Salmon Wholemeal Baguette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Cucumber Sticks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200" b="1" i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Potato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Chicken Mayo Wholemeal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Served With 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5965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Vegetable Rice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Seasonal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Peas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484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7868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Crumble and Custard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EGG, SULPHITES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Birthday Cake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EGG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4004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428" y="148416"/>
            <a:ext cx="3042168" cy="4730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261" y="84338"/>
            <a:ext cx="62806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Menu </a:t>
            </a:r>
          </a:p>
          <a:p>
            <a:r>
              <a:rPr lang="en-GB" sz="1400" b="1" dirty="0"/>
              <a:t>W/C: 21</a:t>
            </a:r>
            <a:r>
              <a:rPr lang="en-GB" sz="1400" b="1" baseline="30000" dirty="0"/>
              <a:t>st</a:t>
            </a:r>
            <a:r>
              <a:rPr lang="en-GB" sz="1400" b="1" dirty="0"/>
              <a:t> Sep, 12</a:t>
            </a:r>
            <a:r>
              <a:rPr lang="en-GB" sz="1400" b="1" baseline="30000" dirty="0"/>
              <a:t>th</a:t>
            </a:r>
            <a:r>
              <a:rPr lang="en-GB" sz="1400" b="1" dirty="0"/>
              <a:t> Oct, 9</a:t>
            </a:r>
            <a:r>
              <a:rPr lang="en-GB" sz="1400" b="1" baseline="30000" dirty="0"/>
              <a:t>th</a:t>
            </a:r>
            <a:r>
              <a:rPr lang="en-GB" sz="1400" b="1" dirty="0"/>
              <a:t> Nov, 30</a:t>
            </a:r>
            <a:r>
              <a:rPr lang="en-GB" sz="1400" b="1" baseline="30000" dirty="0"/>
              <a:t>th</a:t>
            </a:r>
            <a:r>
              <a:rPr lang="en-GB" sz="1400" b="1" dirty="0"/>
              <a:t> Nov </a:t>
            </a:r>
          </a:p>
          <a:p>
            <a:r>
              <a:rPr lang="en-GB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16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a7bc564-0a15-4339-b00d-2ca79f56eb9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E0D0C0BC83524ABB6DF194C19270C5" ma:contentTypeVersion="9" ma:contentTypeDescription="Create a new document." ma:contentTypeScope="" ma:versionID="771189a63f8cf4117f42539065d3a0b7">
  <xsd:schema xmlns:xsd="http://www.w3.org/2001/XMLSchema" xmlns:xs="http://www.w3.org/2001/XMLSchema" xmlns:p="http://schemas.microsoft.com/office/2006/metadata/properties" xmlns:ns3="5a7bc564-0a15-4339-b00d-2ca79f56eb9c" xmlns:ns4="f4bcc8f6-7e00-48bb-a954-b210892ca95f" targetNamespace="http://schemas.microsoft.com/office/2006/metadata/properties" ma:root="true" ma:fieldsID="2784d06fa125632f31fb88e51739d199" ns3:_="" ns4:_="">
    <xsd:import namespace="5a7bc564-0a15-4339-b00d-2ca79f56eb9c"/>
    <xsd:import namespace="f4bcc8f6-7e00-48bb-a954-b210892ca9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7bc564-0a15-4339-b00d-2ca79f56eb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bcc8f6-7e00-48bb-a954-b210892ca95f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7922FF-B693-482B-ACE6-C6B767ADC3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65F862-76B7-4735-A827-1446F2FDA421}">
  <ds:schemaRefs>
    <ds:schemaRef ds:uri="http://purl.org/dc/elements/1.1/"/>
    <ds:schemaRef ds:uri="http://schemas.microsoft.com/office/2006/metadata/properties"/>
    <ds:schemaRef ds:uri="5a7bc564-0a15-4339-b00d-2ca79f56eb9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f4bcc8f6-7e00-48bb-a954-b210892ca95f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34CFA4B-0446-40ED-BAEF-CF593543DD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7bc564-0a15-4339-b00d-2ca79f56eb9c"/>
    <ds:schemaRef ds:uri="f4bcc8f6-7e00-48bb-a954-b210892ca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1144</TotalTime>
  <Words>716</Words>
  <Application>Microsoft Office PowerPoint</Application>
  <PresentationFormat>A4 Paper (210x297 mm)</PresentationFormat>
  <Paragraphs>244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Bedwell</dc:creator>
  <cp:lastModifiedBy>Dawn Alvey</cp:lastModifiedBy>
  <cp:revision>90</cp:revision>
  <cp:lastPrinted>2026-03-13T11:46:44Z</cp:lastPrinted>
  <dcterms:created xsi:type="dcterms:W3CDTF">2020-03-09T12:00:41Z</dcterms:created>
  <dcterms:modified xsi:type="dcterms:W3CDTF">2026-08-06T13:00:45Z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0x0101007BE0D0C0BC83524ABB6DF194C19270C5</vt:lpwstr>
  </property>
</Properties>
</file>