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8"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Shape 7"/>
          <p:cNvSpPr/>
          <p:nvPr/>
        </p:nvSpPr>
        <p:spPr>
          <a:xfrm>
            <a:off x="5796399" y="3378954"/>
            <a:ext cx="6394563" cy="3479045"/>
          </a:xfrm>
          <a:custGeom>
            <a:avLst/>
            <a:gdLst>
              <a:gd name="f0" fmla="val 10800000"/>
              <a:gd name="f1" fmla="val 5400000"/>
              <a:gd name="f2" fmla="val 180"/>
              <a:gd name="f3" fmla="val w"/>
              <a:gd name="f4" fmla="val h"/>
              <a:gd name="f5" fmla="val 0"/>
              <a:gd name="f6" fmla="val 6394567"/>
              <a:gd name="f7" fmla="val 3479046"/>
              <a:gd name="f8" fmla="val 5171297"/>
              <a:gd name="f9" fmla="val 284"/>
              <a:gd name="f10" fmla="val 5607674"/>
              <a:gd name="f11" fmla="val 7531"/>
              <a:gd name="f12" fmla="val 6039042"/>
              <a:gd name="f13" fmla="val 153650"/>
              <a:gd name="f14" fmla="val 6394290"/>
              <a:gd name="f15" fmla="val 430072"/>
              <a:gd name="f16" fmla="val 430316"/>
              <a:gd name="f17" fmla="val 3916974"/>
              <a:gd name="f18" fmla="val 405504"/>
              <a:gd name="f19" fmla="val 3959456"/>
              <a:gd name="f20" fmla="val 373857"/>
              <a:gd name="f21" fmla="val 4291086"/>
              <a:gd name="f22" fmla="val 139664"/>
              <a:gd name="f23" fmla="val 4671097"/>
              <a:gd name="f24" fmla="val 17528"/>
              <a:gd name="f25" fmla="val 5052215"/>
              <a:gd name="f26" fmla="val 1756"/>
              <a:gd name="f27" fmla="val 5091916"/>
              <a:gd name="f28" fmla="val 114"/>
              <a:gd name="f29" fmla="val 5131627"/>
              <a:gd name="f30" fmla="+- 0 0 375"/>
              <a:gd name="f31" fmla="+- 0 0 -90"/>
              <a:gd name="f32" fmla="*/ f3 1 6394567"/>
              <a:gd name="f33" fmla="*/ f4 1 3479046"/>
              <a:gd name="f34" fmla="+- f7 0 f5"/>
              <a:gd name="f35" fmla="+- f6 0 f5"/>
              <a:gd name="f36" fmla="*/ f31 f0 1"/>
              <a:gd name="f37" fmla="*/ f35 1 6394567"/>
              <a:gd name="f38" fmla="*/ f34 1 3479046"/>
              <a:gd name="f39" fmla="*/ 5171297 f35 1"/>
              <a:gd name="f40" fmla="*/ 284 f34 1"/>
              <a:gd name="f41" fmla="*/ 6394290 f35 1"/>
              <a:gd name="f42" fmla="*/ 430072 f34 1"/>
              <a:gd name="f43" fmla="*/ 6394567 f35 1"/>
              <a:gd name="f44" fmla="*/ 430316 f34 1"/>
              <a:gd name="f45" fmla="*/ 3479046 f34 1"/>
              <a:gd name="f46" fmla="*/ 0 f35 1"/>
              <a:gd name="f47" fmla="*/ 3916974 f35 1"/>
              <a:gd name="f48" fmla="*/ 405504 f34 1"/>
              <a:gd name="f49" fmla="*/ 3959456 f35 1"/>
              <a:gd name="f50" fmla="*/ 373857 f34 1"/>
              <a:gd name="f51" fmla="*/ 5052215 f35 1"/>
              <a:gd name="f52" fmla="*/ 1756 f34 1"/>
              <a:gd name="f53" fmla="*/ f36 1 f2"/>
              <a:gd name="f54" fmla="*/ f39 1 6394567"/>
              <a:gd name="f55" fmla="*/ f40 1 3479046"/>
              <a:gd name="f56" fmla="*/ f41 1 6394567"/>
              <a:gd name="f57" fmla="*/ f42 1 3479046"/>
              <a:gd name="f58" fmla="*/ f43 1 6394567"/>
              <a:gd name="f59" fmla="*/ f44 1 3479046"/>
              <a:gd name="f60" fmla="*/ f45 1 3479046"/>
              <a:gd name="f61" fmla="*/ f46 1 6394567"/>
              <a:gd name="f62" fmla="*/ f47 1 6394567"/>
              <a:gd name="f63" fmla="*/ f48 1 3479046"/>
              <a:gd name="f64" fmla="*/ f49 1 6394567"/>
              <a:gd name="f65" fmla="*/ f50 1 3479046"/>
              <a:gd name="f66" fmla="*/ f51 1 6394567"/>
              <a:gd name="f67" fmla="*/ f52 1 3479046"/>
              <a:gd name="f68" fmla="*/ f5 1 f37"/>
              <a:gd name="f69" fmla="*/ f6 1 f37"/>
              <a:gd name="f70" fmla="*/ f5 1 f38"/>
              <a:gd name="f71" fmla="*/ f7 1 f38"/>
              <a:gd name="f72" fmla="+- f53 0 f1"/>
              <a:gd name="f73" fmla="*/ f54 1 f37"/>
              <a:gd name="f74" fmla="*/ f55 1 f38"/>
              <a:gd name="f75" fmla="*/ f56 1 f37"/>
              <a:gd name="f76" fmla="*/ f57 1 f38"/>
              <a:gd name="f77" fmla="*/ f58 1 f37"/>
              <a:gd name="f78" fmla="*/ f59 1 f38"/>
              <a:gd name="f79" fmla="*/ f60 1 f38"/>
              <a:gd name="f80" fmla="*/ f61 1 f37"/>
              <a:gd name="f81" fmla="*/ f62 1 f37"/>
              <a:gd name="f82" fmla="*/ f63 1 f38"/>
              <a:gd name="f83" fmla="*/ f64 1 f37"/>
              <a:gd name="f84" fmla="*/ f65 1 f38"/>
              <a:gd name="f85" fmla="*/ f66 1 f37"/>
              <a:gd name="f86" fmla="*/ f67 1 f38"/>
              <a:gd name="f87" fmla="*/ f68 f32 1"/>
              <a:gd name="f88" fmla="*/ f69 f32 1"/>
              <a:gd name="f89" fmla="*/ f71 f33 1"/>
              <a:gd name="f90" fmla="*/ f70 f33 1"/>
              <a:gd name="f91" fmla="*/ f73 f32 1"/>
              <a:gd name="f92" fmla="*/ f74 f33 1"/>
              <a:gd name="f93" fmla="*/ f75 f32 1"/>
              <a:gd name="f94" fmla="*/ f76 f33 1"/>
              <a:gd name="f95" fmla="*/ f77 f32 1"/>
              <a:gd name="f96" fmla="*/ f78 f33 1"/>
              <a:gd name="f97" fmla="*/ f79 f33 1"/>
              <a:gd name="f98" fmla="*/ f80 f32 1"/>
              <a:gd name="f99" fmla="*/ f81 f32 1"/>
              <a:gd name="f100" fmla="*/ f82 f33 1"/>
              <a:gd name="f101" fmla="*/ f83 f32 1"/>
              <a:gd name="f102" fmla="*/ f84 f33 1"/>
              <a:gd name="f103" fmla="*/ f85 f32 1"/>
              <a:gd name="f104" fmla="*/ f86 f33 1"/>
            </a:gdLst>
            <a:ahLst/>
            <a:cxnLst>
              <a:cxn ang="3cd4">
                <a:pos x="hc" y="t"/>
              </a:cxn>
              <a:cxn ang="0">
                <a:pos x="r" y="vc"/>
              </a:cxn>
              <a:cxn ang="cd4">
                <a:pos x="hc" y="b"/>
              </a:cxn>
              <a:cxn ang="cd2">
                <a:pos x="l" y="vc"/>
              </a:cxn>
              <a:cxn ang="f72">
                <a:pos x="f91" y="f92"/>
              </a:cxn>
              <a:cxn ang="f72">
                <a:pos x="f93" y="f94"/>
              </a:cxn>
              <a:cxn ang="f72">
                <a:pos x="f95" y="f96"/>
              </a:cxn>
              <a:cxn ang="f72">
                <a:pos x="f95" y="f97"/>
              </a:cxn>
              <a:cxn ang="f72">
                <a:pos x="f98" y="f97"/>
              </a:cxn>
              <a:cxn ang="f72">
                <a:pos x="f99" y="f100"/>
              </a:cxn>
              <a:cxn ang="f72">
                <a:pos x="f101" y="f102"/>
              </a:cxn>
              <a:cxn ang="f72">
                <a:pos x="f103" y="f104"/>
              </a:cxn>
              <a:cxn ang="f72">
                <a:pos x="f91" y="f92"/>
              </a:cxn>
            </a:cxnLst>
            <a:rect l="f87" t="f90" r="f88" b="f89"/>
            <a:pathLst>
              <a:path w="6394567" h="3479046">
                <a:moveTo>
                  <a:pt x="f8" y="f9"/>
                </a:moveTo>
                <a:cubicBezTo>
                  <a:pt x="f10" y="f11"/>
                  <a:pt x="f12" y="f13"/>
                  <a:pt x="f14" y="f15"/>
                </a:cubicBezTo>
                <a:lnTo>
                  <a:pt x="f6" y="f16"/>
                </a:lnTo>
                <a:lnTo>
                  <a:pt x="f6" y="f7"/>
                </a:lnTo>
                <a:lnTo>
                  <a:pt x="f5" y="f7"/>
                </a:lnTo>
                <a:lnTo>
                  <a:pt x="f17" y="f18"/>
                </a:lnTo>
                <a:lnTo>
                  <a:pt x="f19" y="f20"/>
                </a:lnTo>
                <a:cubicBezTo>
                  <a:pt x="f21" y="f22"/>
                  <a:pt x="f23" y="f24"/>
                  <a:pt x="f25" y="f26"/>
                </a:cubicBezTo>
                <a:cubicBezTo>
                  <a:pt x="f27" y="f28"/>
                  <a:pt x="f29" y="f30"/>
                  <a:pt x="f8" y="f9"/>
                </a:cubicBezTo>
                <a:close/>
              </a:path>
            </a:pathLst>
          </a:custGeom>
          <a:gradFill>
            <a:gsLst>
              <a:gs pos="0">
                <a:srgbClr val="F3F1F0"/>
              </a:gs>
              <a:gs pos="100000">
                <a:srgbClr val="84C9D6"/>
              </a:gs>
            </a:gsLst>
            <a:lin ang="1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Neue Haas Grotesk Text Pro"/>
            </a:endParaRPr>
          </a:p>
        </p:txBody>
      </p:sp>
      <p:sp>
        <p:nvSpPr>
          <p:cNvPr id="3" name="Title 1"/>
          <p:cNvSpPr txBox="1">
            <a:spLocks noGrp="1"/>
          </p:cNvSpPr>
          <p:nvPr>
            <p:ph type="ctrTitle"/>
          </p:nvPr>
        </p:nvSpPr>
        <p:spPr>
          <a:xfrm>
            <a:off x="1066803" y="1122361"/>
            <a:ext cx="6211180" cy="2305248"/>
          </a:xfrm>
        </p:spPr>
        <p:txBody>
          <a:bodyPr/>
          <a:lstStyle>
            <a:lvl1pPr>
              <a:lnSpc>
                <a:spcPct val="100000"/>
              </a:lnSpc>
              <a:defRPr sz="3600"/>
            </a:lvl1pPr>
          </a:lstStyle>
          <a:p>
            <a:pPr lvl="0"/>
            <a:r>
              <a:rPr lang="en-US"/>
              <a:t>Click to edit Master title style</a:t>
            </a:r>
          </a:p>
        </p:txBody>
      </p:sp>
      <p:sp>
        <p:nvSpPr>
          <p:cNvPr id="4" name="Subtitle 2"/>
          <p:cNvSpPr txBox="1">
            <a:spLocks noGrp="1"/>
          </p:cNvSpPr>
          <p:nvPr>
            <p:ph type="subTitle" idx="1"/>
          </p:nvPr>
        </p:nvSpPr>
        <p:spPr>
          <a:xfrm>
            <a:off x="1066803" y="3549051"/>
            <a:ext cx="5029200" cy="1956276"/>
          </a:xfrm>
        </p:spPr>
        <p:txBody>
          <a:bodyPr/>
          <a:lstStyle>
            <a:lvl1pPr marL="0" indent="0">
              <a:buNone/>
              <a:defRPr sz="2000"/>
            </a:lvl1pPr>
          </a:lstStyle>
          <a:p>
            <a:pPr lvl="0"/>
            <a:r>
              <a:rPr lang="en-US"/>
              <a:t>Click to edit Master subtitle style</a:t>
            </a:r>
          </a:p>
        </p:txBody>
      </p:sp>
      <p:sp>
        <p:nvSpPr>
          <p:cNvPr id="5" name="Date Placeholder 3"/>
          <p:cNvSpPr txBox="1">
            <a:spLocks noGrp="1"/>
          </p:cNvSpPr>
          <p:nvPr>
            <p:ph type="dt" sz="half" idx="7"/>
          </p:nvPr>
        </p:nvSpPr>
        <p:spPr/>
        <p:txBody>
          <a:bodyPr/>
          <a:lstStyle>
            <a:lvl1pPr>
              <a:defRPr/>
            </a:lvl1pPr>
          </a:lstStyle>
          <a:p>
            <a:pPr lvl="0"/>
            <a:fld id="{1C6630A5-049F-49C5-9B26-A95DE621C84A}" type="datetime1">
              <a:rPr lang="en-US"/>
              <a:pPr lvl="0"/>
              <a:t>6/2/2025</a:t>
            </a:fld>
            <a:endParaRPr lang="en-US" dirty="0"/>
          </a:p>
        </p:txBody>
      </p:sp>
      <p:sp>
        <p:nvSpPr>
          <p:cNvPr id="6" name="Footer Placeholder 4"/>
          <p:cNvSpPr txBox="1">
            <a:spLocks noGrp="1"/>
          </p:cNvSpPr>
          <p:nvPr>
            <p:ph type="ftr" sz="quarter" idx="9"/>
          </p:nvPr>
        </p:nvSpPr>
        <p:spPr/>
        <p:txBody>
          <a:bodyPr/>
          <a:lstStyle>
            <a:lvl1pPr>
              <a:defRPr/>
            </a:lvl1pPr>
          </a:lstStyle>
          <a:p>
            <a:pPr lvl="0"/>
            <a:endParaRPr lang="en-US" dirty="0"/>
          </a:p>
        </p:txBody>
      </p:sp>
      <p:sp>
        <p:nvSpPr>
          <p:cNvPr id="7" name="Slide Number Placeholder 5"/>
          <p:cNvSpPr txBox="1">
            <a:spLocks noGrp="1"/>
          </p:cNvSpPr>
          <p:nvPr>
            <p:ph type="sldNum" sz="quarter" idx="8"/>
          </p:nvPr>
        </p:nvSpPr>
        <p:spPr/>
        <p:txBody>
          <a:bodyPr/>
          <a:lstStyle>
            <a:lvl1pPr>
              <a:defRPr/>
            </a:lvl1pPr>
          </a:lstStyle>
          <a:p>
            <a:pPr lvl="0"/>
            <a:fld id="{F15E077D-F873-4F20-9C34-CA0C83A954DA}" type="slidenum">
              <a:t>‹#›</a:t>
            </a:fld>
            <a:endParaRPr lang="en-US" dirty="0"/>
          </a:p>
        </p:txBody>
      </p:sp>
    </p:spTree>
    <p:extLst>
      <p:ext uri="{BB962C8B-B14F-4D97-AF65-F5344CB8AC3E}">
        <p14:creationId xmlns:p14="http://schemas.microsoft.com/office/powerpoint/2010/main" val="787133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936839"/>
            <a:ext cx="10239341" cy="953673"/>
          </a:xfrm>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069848" y="2139696"/>
            <a:ext cx="10239341" cy="367768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538F721-17D8-4177-BFA5-CCF4DA5A85E5}" type="datetime1">
              <a:rPr lang="en-US"/>
              <a:pPr lvl="0"/>
              <a:t>6/2/2025</a:t>
            </a:fld>
            <a:endParaRPr lang="en-US" dirty="0"/>
          </a:p>
        </p:txBody>
      </p:sp>
      <p:sp>
        <p:nvSpPr>
          <p:cNvPr id="5" name="Footer Placeholder 4"/>
          <p:cNvSpPr txBox="1">
            <a:spLocks noGrp="1"/>
          </p:cNvSpPr>
          <p:nvPr>
            <p:ph type="ftr" sz="quarter" idx="9"/>
          </p:nvPr>
        </p:nvSpPr>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9D78A8C0-F801-49D4-9E25-E2420AFDCE5A}" type="slidenum">
              <a:t>‹#›</a:t>
            </a:fld>
            <a:endParaRPr lang="en-US" dirty="0"/>
          </a:p>
        </p:txBody>
      </p:sp>
    </p:spTree>
    <p:extLst>
      <p:ext uri="{BB962C8B-B14F-4D97-AF65-F5344CB8AC3E}">
        <p14:creationId xmlns:p14="http://schemas.microsoft.com/office/powerpoint/2010/main" val="307219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844945" y="1081177"/>
            <a:ext cx="2508848" cy="4633822"/>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066803" y="1081177"/>
            <a:ext cx="7505696" cy="4633822"/>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9C6077C-9BA1-44CB-8EC3-E95D4C27179B}" type="datetime1">
              <a:rPr lang="en-US"/>
              <a:pPr lvl="0"/>
              <a:t>6/2/2025</a:t>
            </a:fld>
            <a:endParaRPr lang="en-US" dirty="0"/>
          </a:p>
        </p:txBody>
      </p:sp>
      <p:sp>
        <p:nvSpPr>
          <p:cNvPr id="5" name="Footer Placeholder 4"/>
          <p:cNvSpPr txBox="1">
            <a:spLocks noGrp="1"/>
          </p:cNvSpPr>
          <p:nvPr>
            <p:ph type="ftr" sz="quarter" idx="9"/>
          </p:nvPr>
        </p:nvSpPr>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8050DDD7-DC57-4B79-9F4F-4477D87E13F2}" type="slidenum">
              <a:t>‹#›</a:t>
            </a:fld>
            <a:endParaRPr lang="en-US" dirty="0"/>
          </a:p>
        </p:txBody>
      </p:sp>
    </p:spTree>
    <p:extLst>
      <p:ext uri="{BB962C8B-B14F-4D97-AF65-F5344CB8AC3E}">
        <p14:creationId xmlns:p14="http://schemas.microsoft.com/office/powerpoint/2010/main" val="274786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9118DFA8-CCB7-4FFC-AD71-BEF5210396D1}" type="datetime1">
              <a:rPr lang="en-US"/>
              <a:pPr lvl="0"/>
              <a:t>6/2/2025</a:t>
            </a:fld>
            <a:endParaRPr lang="en-US" dirty="0"/>
          </a:p>
        </p:txBody>
      </p:sp>
      <p:sp>
        <p:nvSpPr>
          <p:cNvPr id="5" name="Footer Placeholder 4"/>
          <p:cNvSpPr txBox="1">
            <a:spLocks noGrp="1"/>
          </p:cNvSpPr>
          <p:nvPr>
            <p:ph type="ftr" sz="quarter" idx="9"/>
          </p:nvPr>
        </p:nvSpPr>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980FCCA4-898F-4908-A1DF-BAA9F3F3BE9E}" type="slidenum">
              <a:t>‹#›</a:t>
            </a:fld>
            <a:endParaRPr lang="en-US" dirty="0"/>
          </a:p>
        </p:txBody>
      </p:sp>
    </p:spTree>
    <p:extLst>
      <p:ext uri="{BB962C8B-B14F-4D97-AF65-F5344CB8AC3E}">
        <p14:creationId xmlns:p14="http://schemas.microsoft.com/office/powerpoint/2010/main" val="30941197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Freeform: Shape 7"/>
          <p:cNvSpPr/>
          <p:nvPr/>
        </p:nvSpPr>
        <p:spPr>
          <a:xfrm>
            <a:off x="6284113" y="3378954"/>
            <a:ext cx="5907883" cy="3479045"/>
          </a:xfrm>
          <a:custGeom>
            <a:avLst/>
            <a:gdLst>
              <a:gd name="f0" fmla="val 10800000"/>
              <a:gd name="f1" fmla="val 5400000"/>
              <a:gd name="f2" fmla="val 180"/>
              <a:gd name="f3" fmla="val w"/>
              <a:gd name="f4" fmla="val h"/>
              <a:gd name="f5" fmla="val 0"/>
              <a:gd name="f6" fmla="val 5907885"/>
              <a:gd name="f7" fmla="val 3479046"/>
              <a:gd name="f8" fmla="val 5171297"/>
              <a:gd name="f9" fmla="val 284"/>
              <a:gd name="f10" fmla="val 5389485"/>
              <a:gd name="f11" fmla="val 3908"/>
              <a:gd name="f12" fmla="val 5606422"/>
              <a:gd name="f13" fmla="val 42249"/>
              <a:gd name="f14" fmla="val 5813217"/>
              <a:gd name="f15" fmla="val 114238"/>
              <a:gd name="f16" fmla="val 151524"/>
              <a:gd name="f17" fmla="val 3916974"/>
              <a:gd name="f18" fmla="val 405504"/>
              <a:gd name="f19" fmla="val 3959456"/>
              <a:gd name="f20" fmla="val 373857"/>
              <a:gd name="f21" fmla="val 4291086"/>
              <a:gd name="f22" fmla="val 139664"/>
              <a:gd name="f23" fmla="val 4671097"/>
              <a:gd name="f24" fmla="val 17528"/>
              <a:gd name="f25" fmla="val 5052215"/>
              <a:gd name="f26" fmla="val 1756"/>
              <a:gd name="f27" fmla="val 5091916"/>
              <a:gd name="f28" fmla="val 114"/>
              <a:gd name="f29" fmla="val 5131627"/>
              <a:gd name="f30" fmla="+- 0 0 375"/>
              <a:gd name="f31" fmla="+- 0 0 -90"/>
              <a:gd name="f32" fmla="*/ f3 1 5907885"/>
              <a:gd name="f33" fmla="*/ f4 1 3479046"/>
              <a:gd name="f34" fmla="+- f7 0 f5"/>
              <a:gd name="f35" fmla="+- f6 0 f5"/>
              <a:gd name="f36" fmla="*/ f31 f0 1"/>
              <a:gd name="f37" fmla="*/ f35 1 5907885"/>
              <a:gd name="f38" fmla="*/ f34 1 3479046"/>
              <a:gd name="f39" fmla="*/ 5171297 f35 1"/>
              <a:gd name="f40" fmla="*/ 284 f34 1"/>
              <a:gd name="f41" fmla="*/ 5813217 f35 1"/>
              <a:gd name="f42" fmla="*/ 114238 f34 1"/>
              <a:gd name="f43" fmla="*/ 5907885 f35 1"/>
              <a:gd name="f44" fmla="*/ 151524 f34 1"/>
              <a:gd name="f45" fmla="*/ 3479046 f34 1"/>
              <a:gd name="f46" fmla="*/ 0 f35 1"/>
              <a:gd name="f47" fmla="*/ 3916974 f35 1"/>
              <a:gd name="f48" fmla="*/ 405504 f34 1"/>
              <a:gd name="f49" fmla="*/ 3959456 f35 1"/>
              <a:gd name="f50" fmla="*/ 373857 f34 1"/>
              <a:gd name="f51" fmla="*/ 5052215 f35 1"/>
              <a:gd name="f52" fmla="*/ 1756 f34 1"/>
              <a:gd name="f53" fmla="*/ f36 1 f2"/>
              <a:gd name="f54" fmla="*/ f39 1 5907885"/>
              <a:gd name="f55" fmla="*/ f40 1 3479046"/>
              <a:gd name="f56" fmla="*/ f41 1 5907885"/>
              <a:gd name="f57" fmla="*/ f42 1 3479046"/>
              <a:gd name="f58" fmla="*/ f43 1 5907885"/>
              <a:gd name="f59" fmla="*/ f44 1 3479046"/>
              <a:gd name="f60" fmla="*/ f45 1 3479046"/>
              <a:gd name="f61" fmla="*/ f46 1 5907885"/>
              <a:gd name="f62" fmla="*/ f47 1 5907885"/>
              <a:gd name="f63" fmla="*/ f48 1 3479046"/>
              <a:gd name="f64" fmla="*/ f49 1 5907885"/>
              <a:gd name="f65" fmla="*/ f50 1 3479046"/>
              <a:gd name="f66" fmla="*/ f51 1 5907885"/>
              <a:gd name="f67" fmla="*/ f52 1 3479046"/>
              <a:gd name="f68" fmla="*/ f5 1 f37"/>
              <a:gd name="f69" fmla="*/ f6 1 f37"/>
              <a:gd name="f70" fmla="*/ f5 1 f38"/>
              <a:gd name="f71" fmla="*/ f7 1 f38"/>
              <a:gd name="f72" fmla="+- f53 0 f1"/>
              <a:gd name="f73" fmla="*/ f54 1 f37"/>
              <a:gd name="f74" fmla="*/ f55 1 f38"/>
              <a:gd name="f75" fmla="*/ f56 1 f37"/>
              <a:gd name="f76" fmla="*/ f57 1 f38"/>
              <a:gd name="f77" fmla="*/ f58 1 f37"/>
              <a:gd name="f78" fmla="*/ f59 1 f38"/>
              <a:gd name="f79" fmla="*/ f60 1 f38"/>
              <a:gd name="f80" fmla="*/ f61 1 f37"/>
              <a:gd name="f81" fmla="*/ f62 1 f37"/>
              <a:gd name="f82" fmla="*/ f63 1 f38"/>
              <a:gd name="f83" fmla="*/ f64 1 f37"/>
              <a:gd name="f84" fmla="*/ f65 1 f38"/>
              <a:gd name="f85" fmla="*/ f66 1 f37"/>
              <a:gd name="f86" fmla="*/ f67 1 f38"/>
              <a:gd name="f87" fmla="*/ f68 f32 1"/>
              <a:gd name="f88" fmla="*/ f69 f32 1"/>
              <a:gd name="f89" fmla="*/ f71 f33 1"/>
              <a:gd name="f90" fmla="*/ f70 f33 1"/>
              <a:gd name="f91" fmla="*/ f73 f32 1"/>
              <a:gd name="f92" fmla="*/ f74 f33 1"/>
              <a:gd name="f93" fmla="*/ f75 f32 1"/>
              <a:gd name="f94" fmla="*/ f76 f33 1"/>
              <a:gd name="f95" fmla="*/ f77 f32 1"/>
              <a:gd name="f96" fmla="*/ f78 f33 1"/>
              <a:gd name="f97" fmla="*/ f79 f33 1"/>
              <a:gd name="f98" fmla="*/ f80 f32 1"/>
              <a:gd name="f99" fmla="*/ f81 f32 1"/>
              <a:gd name="f100" fmla="*/ f82 f33 1"/>
              <a:gd name="f101" fmla="*/ f83 f32 1"/>
              <a:gd name="f102" fmla="*/ f84 f33 1"/>
              <a:gd name="f103" fmla="*/ f85 f32 1"/>
              <a:gd name="f104" fmla="*/ f86 f33 1"/>
            </a:gdLst>
            <a:ahLst/>
            <a:cxnLst>
              <a:cxn ang="3cd4">
                <a:pos x="hc" y="t"/>
              </a:cxn>
              <a:cxn ang="0">
                <a:pos x="r" y="vc"/>
              </a:cxn>
              <a:cxn ang="cd4">
                <a:pos x="hc" y="b"/>
              </a:cxn>
              <a:cxn ang="cd2">
                <a:pos x="l" y="vc"/>
              </a:cxn>
              <a:cxn ang="f72">
                <a:pos x="f91" y="f92"/>
              </a:cxn>
              <a:cxn ang="f72">
                <a:pos x="f93" y="f94"/>
              </a:cxn>
              <a:cxn ang="f72">
                <a:pos x="f95" y="f96"/>
              </a:cxn>
              <a:cxn ang="f72">
                <a:pos x="f95" y="f97"/>
              </a:cxn>
              <a:cxn ang="f72">
                <a:pos x="f98" y="f97"/>
              </a:cxn>
              <a:cxn ang="f72">
                <a:pos x="f99" y="f100"/>
              </a:cxn>
              <a:cxn ang="f72">
                <a:pos x="f101" y="f102"/>
              </a:cxn>
              <a:cxn ang="f72">
                <a:pos x="f103" y="f104"/>
              </a:cxn>
              <a:cxn ang="f72">
                <a:pos x="f91" y="f92"/>
              </a:cxn>
            </a:cxnLst>
            <a:rect l="f87" t="f90" r="f88" b="f89"/>
            <a:pathLst>
              <a:path w="5907885" h="3479046">
                <a:moveTo>
                  <a:pt x="f8" y="f9"/>
                </a:moveTo>
                <a:cubicBezTo>
                  <a:pt x="f10" y="f11"/>
                  <a:pt x="f12" y="f13"/>
                  <a:pt x="f14" y="f15"/>
                </a:cubicBezTo>
                <a:lnTo>
                  <a:pt x="f6" y="f16"/>
                </a:lnTo>
                <a:lnTo>
                  <a:pt x="f6" y="f7"/>
                </a:lnTo>
                <a:lnTo>
                  <a:pt x="f5" y="f7"/>
                </a:lnTo>
                <a:lnTo>
                  <a:pt x="f17" y="f18"/>
                </a:lnTo>
                <a:lnTo>
                  <a:pt x="f19" y="f20"/>
                </a:lnTo>
                <a:cubicBezTo>
                  <a:pt x="f21" y="f22"/>
                  <a:pt x="f23" y="f24"/>
                  <a:pt x="f25" y="f26"/>
                </a:cubicBezTo>
                <a:cubicBezTo>
                  <a:pt x="f27" y="f28"/>
                  <a:pt x="f29" y="f30"/>
                  <a:pt x="f8" y="f9"/>
                </a:cubicBezTo>
                <a:close/>
              </a:path>
            </a:pathLst>
          </a:custGeom>
          <a:gradFill>
            <a:gsLst>
              <a:gs pos="0">
                <a:srgbClr val="F3F1F0"/>
              </a:gs>
              <a:gs pos="100000">
                <a:srgbClr val="84C9D6"/>
              </a:gs>
            </a:gsLst>
            <a:lin ang="4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Neue Haas Grotesk Text Pro"/>
            </a:endParaRPr>
          </a:p>
        </p:txBody>
      </p:sp>
      <p:sp>
        <p:nvSpPr>
          <p:cNvPr id="3" name="Freeform: Shape 9"/>
          <p:cNvSpPr/>
          <p:nvPr/>
        </p:nvSpPr>
        <p:spPr>
          <a:xfrm flipH="1" flipV="1">
            <a:off x="0" y="0"/>
            <a:ext cx="2923858" cy="1479124"/>
          </a:xfrm>
          <a:custGeom>
            <a:avLst/>
            <a:gdLst>
              <a:gd name="f0" fmla="val 10800000"/>
              <a:gd name="f1" fmla="val 5400000"/>
              <a:gd name="f2" fmla="val 180"/>
              <a:gd name="f3" fmla="val w"/>
              <a:gd name="f4" fmla="val h"/>
              <a:gd name="f5" fmla="val 0"/>
              <a:gd name="f6" fmla="val 2923855"/>
              <a:gd name="f7" fmla="val 1479128"/>
              <a:gd name="f8" fmla="val 1368245"/>
              <a:gd name="f9" fmla="val 405504"/>
              <a:gd name="f10" fmla="val 1410727"/>
              <a:gd name="f11" fmla="val 373857"/>
              <a:gd name="f12" fmla="val 1742357"/>
              <a:gd name="f13" fmla="val 139664"/>
              <a:gd name="f14" fmla="val 2122368"/>
              <a:gd name="f15" fmla="val 17528"/>
              <a:gd name="f16" fmla="val 2503486"/>
              <a:gd name="f17" fmla="val 1756"/>
              <a:gd name="f18" fmla="val 2543187"/>
              <a:gd name="f19" fmla="val 114"/>
              <a:gd name="f20" fmla="val 2582898"/>
              <a:gd name="f21" fmla="+- 0 0 375"/>
              <a:gd name="f22" fmla="val 2622568"/>
              <a:gd name="f23" fmla="val 284"/>
              <a:gd name="f24" fmla="val 2677115"/>
              <a:gd name="f25" fmla="val 1190"/>
              <a:gd name="f26" fmla="val 2731584"/>
              <a:gd name="f27" fmla="val 4266"/>
              <a:gd name="f28" fmla="val 2785835"/>
              <a:gd name="f29" fmla="val 9494"/>
              <a:gd name="f30" fmla="val 28352"/>
              <a:gd name="f31" fmla="+- 0 0 -90"/>
              <a:gd name="f32" fmla="*/ f3 1 2923855"/>
              <a:gd name="f33" fmla="*/ f4 1 1479128"/>
              <a:gd name="f34" fmla="+- f7 0 f5"/>
              <a:gd name="f35" fmla="+- f6 0 f5"/>
              <a:gd name="f36" fmla="*/ f31 f0 1"/>
              <a:gd name="f37" fmla="*/ f35 1 2923855"/>
              <a:gd name="f38" fmla="*/ f34 1 1479128"/>
              <a:gd name="f39" fmla="*/ 2923855 f35 1"/>
              <a:gd name="f40" fmla="*/ 1479128 f34 1"/>
              <a:gd name="f41" fmla="*/ 0 f35 1"/>
              <a:gd name="f42" fmla="*/ 1368245 f35 1"/>
              <a:gd name="f43" fmla="*/ 405504 f34 1"/>
              <a:gd name="f44" fmla="*/ 1410727 f35 1"/>
              <a:gd name="f45" fmla="*/ 373857 f34 1"/>
              <a:gd name="f46" fmla="*/ 2503486 f35 1"/>
              <a:gd name="f47" fmla="*/ 1756 f34 1"/>
              <a:gd name="f48" fmla="*/ 2622568 f35 1"/>
              <a:gd name="f49" fmla="*/ 284 f34 1"/>
              <a:gd name="f50" fmla="*/ 2785835 f35 1"/>
              <a:gd name="f51" fmla="*/ 9494 f34 1"/>
              <a:gd name="f52" fmla="*/ 28352 f34 1"/>
              <a:gd name="f53" fmla="*/ f36 1 f2"/>
              <a:gd name="f54" fmla="*/ f39 1 2923855"/>
              <a:gd name="f55" fmla="*/ f40 1 1479128"/>
              <a:gd name="f56" fmla="*/ f41 1 2923855"/>
              <a:gd name="f57" fmla="*/ f42 1 2923855"/>
              <a:gd name="f58" fmla="*/ f43 1 1479128"/>
              <a:gd name="f59" fmla="*/ f44 1 2923855"/>
              <a:gd name="f60" fmla="*/ f45 1 1479128"/>
              <a:gd name="f61" fmla="*/ f46 1 2923855"/>
              <a:gd name="f62" fmla="*/ f47 1 1479128"/>
              <a:gd name="f63" fmla="*/ f48 1 2923855"/>
              <a:gd name="f64" fmla="*/ f49 1 1479128"/>
              <a:gd name="f65" fmla="*/ f50 1 2923855"/>
              <a:gd name="f66" fmla="*/ f51 1 1479128"/>
              <a:gd name="f67" fmla="*/ f52 1 1479128"/>
              <a:gd name="f68" fmla="*/ f5 1 f37"/>
              <a:gd name="f69" fmla="*/ f6 1 f37"/>
              <a:gd name="f70" fmla="*/ f5 1 f38"/>
              <a:gd name="f71" fmla="*/ f7 1 f38"/>
              <a:gd name="f72" fmla="+- f53 0 f1"/>
              <a:gd name="f73" fmla="*/ f54 1 f37"/>
              <a:gd name="f74" fmla="*/ f55 1 f38"/>
              <a:gd name="f75" fmla="*/ f56 1 f37"/>
              <a:gd name="f76" fmla="*/ f57 1 f37"/>
              <a:gd name="f77" fmla="*/ f58 1 f38"/>
              <a:gd name="f78" fmla="*/ f59 1 f37"/>
              <a:gd name="f79" fmla="*/ f60 1 f38"/>
              <a:gd name="f80" fmla="*/ f61 1 f37"/>
              <a:gd name="f81" fmla="*/ f62 1 f38"/>
              <a:gd name="f82" fmla="*/ f63 1 f37"/>
              <a:gd name="f83" fmla="*/ f64 1 f38"/>
              <a:gd name="f84" fmla="*/ f65 1 f37"/>
              <a:gd name="f85" fmla="*/ f66 1 f38"/>
              <a:gd name="f86" fmla="*/ f67 1 f38"/>
              <a:gd name="f87" fmla="*/ f68 f32 1"/>
              <a:gd name="f88" fmla="*/ f69 f32 1"/>
              <a:gd name="f89" fmla="*/ f71 f33 1"/>
              <a:gd name="f90" fmla="*/ f70 f33 1"/>
              <a:gd name="f91" fmla="*/ f73 f32 1"/>
              <a:gd name="f92" fmla="*/ f74 f33 1"/>
              <a:gd name="f93" fmla="*/ f75 f32 1"/>
              <a:gd name="f94" fmla="*/ f76 f32 1"/>
              <a:gd name="f95" fmla="*/ f77 f33 1"/>
              <a:gd name="f96" fmla="*/ f78 f32 1"/>
              <a:gd name="f97" fmla="*/ f79 f33 1"/>
              <a:gd name="f98" fmla="*/ f80 f32 1"/>
              <a:gd name="f99" fmla="*/ f81 f33 1"/>
              <a:gd name="f100" fmla="*/ f82 f32 1"/>
              <a:gd name="f101" fmla="*/ f83 f33 1"/>
              <a:gd name="f102" fmla="*/ f84 f32 1"/>
              <a:gd name="f103" fmla="*/ f85 f33 1"/>
              <a:gd name="f104" fmla="*/ f86 f33 1"/>
            </a:gdLst>
            <a:ahLst/>
            <a:cxnLst>
              <a:cxn ang="3cd4">
                <a:pos x="hc" y="t"/>
              </a:cxn>
              <a:cxn ang="0">
                <a:pos x="r" y="vc"/>
              </a:cxn>
              <a:cxn ang="cd4">
                <a:pos x="hc" y="b"/>
              </a:cxn>
              <a:cxn ang="cd2">
                <a:pos x="l" y="vc"/>
              </a:cxn>
              <a:cxn ang="f72">
                <a:pos x="f91" y="f92"/>
              </a:cxn>
              <a:cxn ang="f72">
                <a:pos x="f93" y="f92"/>
              </a:cxn>
              <a:cxn ang="f72">
                <a:pos x="f94" y="f95"/>
              </a:cxn>
              <a:cxn ang="f72">
                <a:pos x="f96" y="f97"/>
              </a:cxn>
              <a:cxn ang="f72">
                <a:pos x="f98" y="f99"/>
              </a:cxn>
              <a:cxn ang="f72">
                <a:pos x="f100" y="f101"/>
              </a:cxn>
              <a:cxn ang="f72">
                <a:pos x="f102" y="f103"/>
              </a:cxn>
              <a:cxn ang="f72">
                <a:pos x="f91" y="f104"/>
              </a:cxn>
            </a:cxnLst>
            <a:rect l="f87" t="f90" r="f88" b="f89"/>
            <a:pathLst>
              <a:path w="2923855" h="1479128">
                <a:moveTo>
                  <a:pt x="f6" y="f7"/>
                </a:moveTo>
                <a:lnTo>
                  <a:pt x="f5" y="f7"/>
                </a:lnTo>
                <a:lnTo>
                  <a:pt x="f8" y="f9"/>
                </a:lnTo>
                <a:lnTo>
                  <a:pt x="f10" y="f11"/>
                </a:lnTo>
                <a:cubicBezTo>
                  <a:pt x="f12" y="f13"/>
                  <a:pt x="f14" y="f15"/>
                  <a:pt x="f16" y="f17"/>
                </a:cubicBezTo>
                <a:cubicBezTo>
                  <a:pt x="f18" y="f19"/>
                  <a:pt x="f20" y="f21"/>
                  <a:pt x="f22" y="f23"/>
                </a:cubicBezTo>
                <a:cubicBezTo>
                  <a:pt x="f24" y="f25"/>
                  <a:pt x="f26" y="f27"/>
                  <a:pt x="f28" y="f29"/>
                </a:cubicBezTo>
                <a:lnTo>
                  <a:pt x="f6" y="f30"/>
                </a:lnTo>
                <a:close/>
              </a:path>
            </a:pathLst>
          </a:custGeom>
          <a:gradFill>
            <a:gsLst>
              <a:gs pos="0">
                <a:srgbClr val="F3F1F0"/>
              </a:gs>
              <a:gs pos="100000">
                <a:srgbClr val="84C9D6"/>
              </a:gs>
            </a:gsLst>
            <a:lin ang="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Neue Haas Grotesk Text Pro"/>
            </a:endParaRPr>
          </a:p>
        </p:txBody>
      </p:sp>
      <p:sp>
        <p:nvSpPr>
          <p:cNvPr id="4" name="Title 1"/>
          <p:cNvSpPr txBox="1">
            <a:spLocks noGrp="1"/>
          </p:cNvSpPr>
          <p:nvPr>
            <p:ph type="title"/>
          </p:nvPr>
        </p:nvSpPr>
        <p:spPr>
          <a:xfrm>
            <a:off x="1066803" y="1709735"/>
            <a:ext cx="6455435" cy="2981273"/>
          </a:xfrm>
        </p:spPr>
        <p:txBody>
          <a:bodyPr/>
          <a:lstStyle>
            <a:lvl1pPr>
              <a:defRPr sz="4800"/>
            </a:lvl1pPr>
          </a:lstStyle>
          <a:p>
            <a:pPr lvl="0"/>
            <a:r>
              <a:rPr lang="en-US"/>
              <a:t>Click to edit Master title style</a:t>
            </a:r>
          </a:p>
        </p:txBody>
      </p:sp>
      <p:sp>
        <p:nvSpPr>
          <p:cNvPr id="5" name="Text Placeholder 2"/>
          <p:cNvSpPr txBox="1">
            <a:spLocks noGrp="1"/>
          </p:cNvSpPr>
          <p:nvPr>
            <p:ph type="body" idx="1"/>
          </p:nvPr>
        </p:nvSpPr>
        <p:spPr>
          <a:xfrm>
            <a:off x="1066803" y="4759250"/>
            <a:ext cx="5397264" cy="955749"/>
          </a:xfrm>
        </p:spPr>
        <p:txBody>
          <a:bodyPr/>
          <a:lstStyle>
            <a:lvl1pPr marL="0" indent="0">
              <a:buNone/>
              <a:defRPr sz="2000"/>
            </a:lvl1pPr>
          </a:lstStyle>
          <a:p>
            <a:pPr lvl="0"/>
            <a:r>
              <a:rPr lang="en-US"/>
              <a:t>Click to edit Master text styles</a:t>
            </a:r>
          </a:p>
        </p:txBody>
      </p:sp>
      <p:sp>
        <p:nvSpPr>
          <p:cNvPr id="6" name="Date Placeholder 3"/>
          <p:cNvSpPr txBox="1">
            <a:spLocks noGrp="1"/>
          </p:cNvSpPr>
          <p:nvPr>
            <p:ph type="dt" sz="half" idx="7"/>
          </p:nvPr>
        </p:nvSpPr>
        <p:spPr/>
        <p:txBody>
          <a:bodyPr/>
          <a:lstStyle>
            <a:lvl1pPr>
              <a:defRPr/>
            </a:lvl1pPr>
          </a:lstStyle>
          <a:p>
            <a:pPr lvl="0"/>
            <a:fld id="{7353356D-E18E-4B06-90C3-D797F8169EC8}" type="datetime1">
              <a:rPr lang="en-US"/>
              <a:pPr lvl="0"/>
              <a:t>6/2/2025</a:t>
            </a:fld>
            <a:endParaRPr lang="en-US" dirty="0"/>
          </a:p>
        </p:txBody>
      </p:sp>
      <p:sp>
        <p:nvSpPr>
          <p:cNvPr id="7" name="Footer Placeholder 4"/>
          <p:cNvSpPr txBox="1">
            <a:spLocks noGrp="1"/>
          </p:cNvSpPr>
          <p:nvPr>
            <p:ph type="ftr" sz="quarter" idx="9"/>
          </p:nvPr>
        </p:nvSpPr>
        <p:spPr/>
        <p:txBody>
          <a:bodyPr/>
          <a:lstStyle>
            <a:lvl1pPr>
              <a:defRPr/>
            </a:lvl1pPr>
          </a:lstStyle>
          <a:p>
            <a:pPr lvl="0"/>
            <a:endParaRPr lang="en-US" dirty="0"/>
          </a:p>
        </p:txBody>
      </p:sp>
      <p:sp>
        <p:nvSpPr>
          <p:cNvPr id="8" name="Slide Number Placeholder 5"/>
          <p:cNvSpPr txBox="1">
            <a:spLocks noGrp="1"/>
          </p:cNvSpPr>
          <p:nvPr>
            <p:ph type="sldNum" sz="quarter" idx="8"/>
          </p:nvPr>
        </p:nvSpPr>
        <p:spPr/>
        <p:txBody>
          <a:bodyPr/>
          <a:lstStyle>
            <a:lvl1pPr>
              <a:defRPr/>
            </a:lvl1pPr>
          </a:lstStyle>
          <a:p>
            <a:pPr lvl="0"/>
            <a:fld id="{0BE1E730-1052-4813-9D3E-140C60512964}" type="slidenum">
              <a:t>‹#›</a:t>
            </a:fld>
            <a:endParaRPr lang="en-US" dirty="0"/>
          </a:p>
        </p:txBody>
      </p:sp>
    </p:spTree>
    <p:extLst>
      <p:ext uri="{BB962C8B-B14F-4D97-AF65-F5344CB8AC3E}">
        <p14:creationId xmlns:p14="http://schemas.microsoft.com/office/powerpoint/2010/main" val="204447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936839"/>
            <a:ext cx="10092479" cy="953673"/>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066803" y="2117338"/>
            <a:ext cx="4809478" cy="376012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349794" y="2117338"/>
            <a:ext cx="4809478" cy="376012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91E3F9E5-4CBF-4D6F-90E4-674D239CB4FC}" type="datetime1">
              <a:rPr lang="en-US"/>
              <a:pPr lvl="0"/>
              <a:t>6/2/2025</a:t>
            </a:fld>
            <a:endParaRPr lang="en-US" dirty="0"/>
          </a:p>
        </p:txBody>
      </p:sp>
      <p:sp>
        <p:nvSpPr>
          <p:cNvPr id="6" name="Footer Placeholder 5"/>
          <p:cNvSpPr txBox="1">
            <a:spLocks noGrp="1"/>
          </p:cNvSpPr>
          <p:nvPr>
            <p:ph type="ftr" sz="quarter" idx="9"/>
          </p:nvPr>
        </p:nvSpPr>
        <p:spPr/>
        <p:txBody>
          <a:bodyPr/>
          <a:lstStyle>
            <a:lvl1pPr>
              <a:defRPr/>
            </a:lvl1pPr>
          </a:lstStyle>
          <a:p>
            <a:pPr lvl="0"/>
            <a:endParaRPr lang="en-US" dirty="0"/>
          </a:p>
        </p:txBody>
      </p:sp>
      <p:sp>
        <p:nvSpPr>
          <p:cNvPr id="7" name="Slide Number Placeholder 6"/>
          <p:cNvSpPr txBox="1">
            <a:spLocks noGrp="1"/>
          </p:cNvSpPr>
          <p:nvPr>
            <p:ph type="sldNum" sz="quarter" idx="8"/>
          </p:nvPr>
        </p:nvSpPr>
        <p:spPr/>
        <p:txBody>
          <a:bodyPr/>
          <a:lstStyle>
            <a:lvl1pPr>
              <a:defRPr/>
            </a:lvl1pPr>
          </a:lstStyle>
          <a:p>
            <a:pPr lvl="0"/>
            <a:fld id="{DD05EA8D-6729-4410-866B-5B24FC7F4C1F}" type="slidenum">
              <a:t>‹#›</a:t>
            </a:fld>
            <a:endParaRPr lang="en-US" dirty="0"/>
          </a:p>
        </p:txBody>
      </p:sp>
    </p:spTree>
    <p:extLst>
      <p:ext uri="{BB962C8B-B14F-4D97-AF65-F5344CB8AC3E}">
        <p14:creationId xmlns:p14="http://schemas.microsoft.com/office/powerpoint/2010/main" val="98391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963283"/>
            <a:ext cx="10096503" cy="916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066803" y="1879284"/>
            <a:ext cx="4739627" cy="582116"/>
          </a:xfrm>
        </p:spPr>
        <p:txBody>
          <a:bodyPr anchor="b">
            <a:noAutofit/>
          </a:bodyPr>
          <a:lstStyle>
            <a:lvl1pPr marL="0" indent="0">
              <a:buNone/>
              <a:defRPr sz="1400" b="1" cap="all" spc="250"/>
            </a:lvl1pPr>
          </a:lstStyle>
          <a:p>
            <a:pPr lvl="0"/>
            <a:r>
              <a:rPr lang="en-US"/>
              <a:t>Click to edit Master text styles</a:t>
            </a:r>
          </a:p>
        </p:txBody>
      </p:sp>
      <p:sp>
        <p:nvSpPr>
          <p:cNvPr id="4" name="Content Placeholder 3"/>
          <p:cNvSpPr txBox="1">
            <a:spLocks noGrp="1"/>
          </p:cNvSpPr>
          <p:nvPr>
            <p:ph idx="2"/>
          </p:nvPr>
        </p:nvSpPr>
        <p:spPr>
          <a:xfrm>
            <a:off x="1066803" y="2505071"/>
            <a:ext cx="4739627" cy="3389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400333" y="1879284"/>
            <a:ext cx="4762972" cy="582116"/>
          </a:xfrm>
        </p:spPr>
        <p:txBody>
          <a:bodyPr anchor="b">
            <a:noAutofit/>
          </a:bodyPr>
          <a:lstStyle>
            <a:lvl1pPr marL="0" indent="0">
              <a:buNone/>
              <a:defRPr sz="1400" b="1" cap="all" spc="250"/>
            </a:lvl1pPr>
          </a:lstStyle>
          <a:p>
            <a:pPr lvl="0"/>
            <a:r>
              <a:rPr lang="en-US"/>
              <a:t>Click to edit Master text styles</a:t>
            </a:r>
          </a:p>
        </p:txBody>
      </p:sp>
      <p:sp>
        <p:nvSpPr>
          <p:cNvPr id="6" name="Content Placeholder 5"/>
          <p:cNvSpPr txBox="1">
            <a:spLocks noGrp="1"/>
          </p:cNvSpPr>
          <p:nvPr>
            <p:ph idx="4"/>
          </p:nvPr>
        </p:nvSpPr>
        <p:spPr>
          <a:xfrm>
            <a:off x="6400333" y="2505071"/>
            <a:ext cx="4762972" cy="3389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7D42084B-408C-4421-873F-C2E803B37902}" type="datetime1">
              <a:rPr lang="en-US"/>
              <a:pPr lvl="0"/>
              <a:t>6/2/2025</a:t>
            </a:fld>
            <a:endParaRPr lang="en-US" dirty="0"/>
          </a:p>
        </p:txBody>
      </p:sp>
      <p:sp>
        <p:nvSpPr>
          <p:cNvPr id="8" name="Footer Placeholder 7"/>
          <p:cNvSpPr txBox="1">
            <a:spLocks noGrp="1"/>
          </p:cNvSpPr>
          <p:nvPr>
            <p:ph type="ftr" sz="quarter" idx="9"/>
          </p:nvPr>
        </p:nvSpPr>
        <p:spPr/>
        <p:txBody>
          <a:bodyPr/>
          <a:lstStyle>
            <a:lvl1pPr>
              <a:defRPr/>
            </a:lvl1pPr>
          </a:lstStyle>
          <a:p>
            <a:pPr lvl="0"/>
            <a:endParaRPr lang="en-US" dirty="0"/>
          </a:p>
        </p:txBody>
      </p:sp>
      <p:sp>
        <p:nvSpPr>
          <p:cNvPr id="9" name="Slide Number Placeholder 8"/>
          <p:cNvSpPr txBox="1">
            <a:spLocks noGrp="1"/>
          </p:cNvSpPr>
          <p:nvPr>
            <p:ph type="sldNum" sz="quarter" idx="8"/>
          </p:nvPr>
        </p:nvSpPr>
        <p:spPr/>
        <p:txBody>
          <a:bodyPr/>
          <a:lstStyle>
            <a:lvl1pPr>
              <a:defRPr/>
            </a:lvl1pPr>
          </a:lstStyle>
          <a:p>
            <a:pPr lvl="0"/>
            <a:fld id="{307130BF-F243-4279-B3F7-05160F8750CD}" type="slidenum">
              <a:t>‹#›</a:t>
            </a:fld>
            <a:endParaRPr lang="en-US" dirty="0"/>
          </a:p>
        </p:txBody>
      </p:sp>
    </p:spTree>
    <p:extLst>
      <p:ext uri="{BB962C8B-B14F-4D97-AF65-F5344CB8AC3E}">
        <p14:creationId xmlns:p14="http://schemas.microsoft.com/office/powerpoint/2010/main" val="5980037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1357225"/>
            <a:ext cx="8886879" cy="1043074"/>
          </a:xfrm>
        </p:spPr>
        <p:txBody>
          <a:bodyPr anchor="t"/>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2790A48F-C036-4219-8DA8-65209EEF197E}" type="datetime1">
              <a:rPr lang="en-US"/>
              <a:pPr lvl="0"/>
              <a:t>6/2/2025</a:t>
            </a:fld>
            <a:endParaRPr lang="en-US" dirty="0"/>
          </a:p>
        </p:txBody>
      </p:sp>
      <p:sp>
        <p:nvSpPr>
          <p:cNvPr id="4" name="Footer Placeholder 3"/>
          <p:cNvSpPr txBox="1">
            <a:spLocks noGrp="1"/>
          </p:cNvSpPr>
          <p:nvPr>
            <p:ph type="ftr" sz="quarter" idx="9"/>
          </p:nvPr>
        </p:nvSpPr>
        <p:spPr/>
        <p:txBody>
          <a:bodyPr/>
          <a:lstStyle>
            <a:lvl1pPr>
              <a:defRPr/>
            </a:lvl1pPr>
          </a:lstStyle>
          <a:p>
            <a:pPr lvl="0"/>
            <a:endParaRPr lang="en-US" dirty="0"/>
          </a:p>
        </p:txBody>
      </p:sp>
      <p:sp>
        <p:nvSpPr>
          <p:cNvPr id="5" name="Slide Number Placeholder 4"/>
          <p:cNvSpPr txBox="1">
            <a:spLocks noGrp="1"/>
          </p:cNvSpPr>
          <p:nvPr>
            <p:ph type="sldNum" sz="quarter" idx="8"/>
          </p:nvPr>
        </p:nvSpPr>
        <p:spPr/>
        <p:txBody>
          <a:bodyPr/>
          <a:lstStyle>
            <a:lvl1pPr>
              <a:defRPr/>
            </a:lvl1pPr>
          </a:lstStyle>
          <a:p>
            <a:pPr lvl="0"/>
            <a:fld id="{0009DE45-28E5-4DD5-9244-592B2CB840CA}" type="slidenum">
              <a:t>‹#›</a:t>
            </a:fld>
            <a:endParaRPr lang="en-US" dirty="0"/>
          </a:p>
        </p:txBody>
      </p:sp>
    </p:spTree>
    <p:extLst>
      <p:ext uri="{BB962C8B-B14F-4D97-AF65-F5344CB8AC3E}">
        <p14:creationId xmlns:p14="http://schemas.microsoft.com/office/powerpoint/2010/main" val="60347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B179FF5-33AE-4EAB-A6A6-0BE226F6DCAF}" type="datetime1">
              <a:rPr lang="en-US"/>
              <a:pPr lvl="0"/>
              <a:t>6/2/2025</a:t>
            </a:fld>
            <a:endParaRPr lang="en-US" dirty="0"/>
          </a:p>
        </p:txBody>
      </p:sp>
      <p:sp>
        <p:nvSpPr>
          <p:cNvPr id="3" name="Footer Placeholder 2"/>
          <p:cNvSpPr txBox="1">
            <a:spLocks noGrp="1"/>
          </p:cNvSpPr>
          <p:nvPr>
            <p:ph type="ftr" sz="quarter" idx="9"/>
          </p:nvPr>
        </p:nvSpPr>
        <p:spPr/>
        <p:txBody>
          <a:bodyPr/>
          <a:lstStyle>
            <a:lvl1pPr>
              <a:defRPr/>
            </a:lvl1pPr>
          </a:lstStyle>
          <a:p>
            <a:pPr lvl="0"/>
            <a:endParaRPr lang="en-US" dirty="0"/>
          </a:p>
        </p:txBody>
      </p:sp>
      <p:sp>
        <p:nvSpPr>
          <p:cNvPr id="4" name="Slide Number Placeholder 3"/>
          <p:cNvSpPr txBox="1">
            <a:spLocks noGrp="1"/>
          </p:cNvSpPr>
          <p:nvPr>
            <p:ph type="sldNum" sz="quarter" idx="8"/>
          </p:nvPr>
        </p:nvSpPr>
        <p:spPr/>
        <p:txBody>
          <a:bodyPr/>
          <a:lstStyle>
            <a:lvl1pPr>
              <a:defRPr/>
            </a:lvl1pPr>
          </a:lstStyle>
          <a:p>
            <a:pPr lvl="0"/>
            <a:fld id="{88B1A6BD-C941-49E5-99A3-0756B4863FB7}" type="slidenum">
              <a:t>‹#›</a:t>
            </a:fld>
            <a:endParaRPr lang="en-US" dirty="0"/>
          </a:p>
        </p:txBody>
      </p:sp>
    </p:spTree>
    <p:extLst>
      <p:ext uri="{BB962C8B-B14F-4D97-AF65-F5344CB8AC3E}">
        <p14:creationId xmlns:p14="http://schemas.microsoft.com/office/powerpoint/2010/main" val="149727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770628"/>
            <a:ext cx="3705221" cy="1286771"/>
          </a:xfrm>
        </p:spPr>
        <p:txBody>
          <a:bodyPr/>
          <a:lstStyle>
            <a:lvl1pPr>
              <a:defRPr sz="2800"/>
            </a:lvl1pPr>
          </a:lstStyle>
          <a:p>
            <a:pPr lvl="0"/>
            <a:r>
              <a:rPr lang="en-US"/>
              <a:t>Click to edit Master title style</a:t>
            </a:r>
          </a:p>
        </p:txBody>
      </p:sp>
      <p:sp>
        <p:nvSpPr>
          <p:cNvPr id="3" name="Content Placeholder 2"/>
          <p:cNvSpPr txBox="1">
            <a:spLocks noGrp="1"/>
          </p:cNvSpPr>
          <p:nvPr>
            <p:ph idx="1"/>
          </p:nvPr>
        </p:nvSpPr>
        <p:spPr>
          <a:xfrm>
            <a:off x="5183184" y="1075425"/>
            <a:ext cx="5980111" cy="4768367"/>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1066803" y="2057400"/>
            <a:ext cx="3705221"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41A8D3B4-6E3D-4BB2-91A1-B6FE5D4C1D32}" type="datetime1">
              <a:rPr lang="en-US"/>
              <a:pPr lvl="0"/>
              <a:t>6/2/2025</a:t>
            </a:fld>
            <a:endParaRPr lang="en-US" dirty="0"/>
          </a:p>
        </p:txBody>
      </p:sp>
      <p:sp>
        <p:nvSpPr>
          <p:cNvPr id="6" name="Footer Placeholder 5"/>
          <p:cNvSpPr txBox="1">
            <a:spLocks noGrp="1"/>
          </p:cNvSpPr>
          <p:nvPr>
            <p:ph type="ftr" sz="quarter" idx="9"/>
          </p:nvPr>
        </p:nvSpPr>
        <p:spPr/>
        <p:txBody>
          <a:bodyPr/>
          <a:lstStyle>
            <a:lvl1pPr>
              <a:defRPr/>
            </a:lvl1pPr>
          </a:lstStyle>
          <a:p>
            <a:pPr lvl="0"/>
            <a:endParaRPr lang="en-US" dirty="0"/>
          </a:p>
        </p:txBody>
      </p:sp>
      <p:sp>
        <p:nvSpPr>
          <p:cNvPr id="7" name="Slide Number Placeholder 6"/>
          <p:cNvSpPr txBox="1">
            <a:spLocks noGrp="1"/>
          </p:cNvSpPr>
          <p:nvPr>
            <p:ph type="sldNum" sz="quarter" idx="8"/>
          </p:nvPr>
        </p:nvSpPr>
        <p:spPr/>
        <p:txBody>
          <a:bodyPr/>
          <a:lstStyle>
            <a:lvl1pPr>
              <a:defRPr/>
            </a:lvl1pPr>
          </a:lstStyle>
          <a:p>
            <a:pPr lvl="0"/>
            <a:fld id="{13026E11-6DE3-4A41-AAED-2741350D0D1E}" type="slidenum">
              <a:t>‹#›</a:t>
            </a:fld>
            <a:endParaRPr lang="en-US" dirty="0"/>
          </a:p>
        </p:txBody>
      </p:sp>
    </p:spTree>
    <p:extLst>
      <p:ext uri="{BB962C8B-B14F-4D97-AF65-F5344CB8AC3E}">
        <p14:creationId xmlns:p14="http://schemas.microsoft.com/office/powerpoint/2010/main" val="30886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3" y="782132"/>
            <a:ext cx="3705221" cy="1275267"/>
          </a:xfrm>
        </p:spPr>
        <p:txBody>
          <a:bodyPr/>
          <a:lstStyle>
            <a:lvl1pPr>
              <a:defRPr sz="2800"/>
            </a:lvl1pPr>
          </a:lstStyle>
          <a:p>
            <a:pPr lvl="0"/>
            <a:r>
              <a:rPr lang="en-US"/>
              <a:t>Click to edit Master title style</a:t>
            </a:r>
          </a:p>
        </p:txBody>
      </p:sp>
      <p:sp>
        <p:nvSpPr>
          <p:cNvPr id="3" name="Picture Placeholder 2"/>
          <p:cNvSpPr txBox="1">
            <a:spLocks noGrp="1"/>
          </p:cNvSpPr>
          <p:nvPr>
            <p:ph type="pic" idx="1"/>
          </p:nvPr>
        </p:nvSpPr>
        <p:spPr>
          <a:xfrm>
            <a:off x="5183184" y="1143000"/>
            <a:ext cx="5980111" cy="4572000"/>
          </a:xfrm>
        </p:spPr>
        <p:txBody>
          <a:bodyPr/>
          <a:lstStyle>
            <a:lvl1pPr marL="0" indent="0">
              <a:buNone/>
              <a:defRPr sz="3200"/>
            </a:lvl1pPr>
          </a:lstStyle>
          <a:p>
            <a:pPr lvl="0"/>
            <a:r>
              <a:rPr lang="en-US" dirty="0"/>
              <a:t>Click icon to add picture</a:t>
            </a:r>
          </a:p>
        </p:txBody>
      </p:sp>
      <p:sp>
        <p:nvSpPr>
          <p:cNvPr id="4" name="Text Placeholder 3"/>
          <p:cNvSpPr txBox="1">
            <a:spLocks noGrp="1"/>
          </p:cNvSpPr>
          <p:nvPr>
            <p:ph type="body" idx="2"/>
          </p:nvPr>
        </p:nvSpPr>
        <p:spPr>
          <a:xfrm>
            <a:off x="1066803" y="2057400"/>
            <a:ext cx="3705221" cy="3657600"/>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0906421-6CDE-4A94-A9B3-B200F0AF468B}" type="datetime1">
              <a:rPr lang="en-US"/>
              <a:pPr lvl="0"/>
              <a:t>6/2/2025</a:t>
            </a:fld>
            <a:endParaRPr lang="en-US" dirty="0"/>
          </a:p>
        </p:txBody>
      </p:sp>
      <p:sp>
        <p:nvSpPr>
          <p:cNvPr id="6" name="Footer Placeholder 5"/>
          <p:cNvSpPr txBox="1">
            <a:spLocks noGrp="1"/>
          </p:cNvSpPr>
          <p:nvPr>
            <p:ph type="ftr" sz="quarter" idx="9"/>
          </p:nvPr>
        </p:nvSpPr>
        <p:spPr/>
        <p:txBody>
          <a:bodyPr/>
          <a:lstStyle>
            <a:lvl1pPr>
              <a:defRPr/>
            </a:lvl1pPr>
          </a:lstStyle>
          <a:p>
            <a:pPr lvl="0"/>
            <a:endParaRPr lang="en-US" dirty="0"/>
          </a:p>
        </p:txBody>
      </p:sp>
      <p:sp>
        <p:nvSpPr>
          <p:cNvPr id="7" name="Slide Number Placeholder 6"/>
          <p:cNvSpPr txBox="1">
            <a:spLocks noGrp="1"/>
          </p:cNvSpPr>
          <p:nvPr>
            <p:ph type="sldNum" sz="quarter" idx="8"/>
          </p:nvPr>
        </p:nvSpPr>
        <p:spPr/>
        <p:txBody>
          <a:bodyPr/>
          <a:lstStyle>
            <a:lvl1pPr>
              <a:defRPr/>
            </a:lvl1pPr>
          </a:lstStyle>
          <a:p>
            <a:pPr lvl="0"/>
            <a:fld id="{70CAB0DF-2C1E-4D83-B44A-FD8C29754B71}" type="slidenum">
              <a:t>‹#›</a:t>
            </a:fld>
            <a:endParaRPr lang="en-US" dirty="0"/>
          </a:p>
        </p:txBody>
      </p:sp>
    </p:spTree>
    <p:extLst>
      <p:ext uri="{BB962C8B-B14F-4D97-AF65-F5344CB8AC3E}">
        <p14:creationId xmlns:p14="http://schemas.microsoft.com/office/powerpoint/2010/main" val="105313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066803" y="936839"/>
            <a:ext cx="8886879" cy="953673"/>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3" name="Text Placeholder 2"/>
          <p:cNvSpPr txBox="1">
            <a:spLocks noGrp="1"/>
          </p:cNvSpPr>
          <p:nvPr>
            <p:ph type="body" idx="1"/>
          </p:nvPr>
        </p:nvSpPr>
        <p:spPr>
          <a:xfrm>
            <a:off x="1069848" y="2139696"/>
            <a:ext cx="8883834" cy="367768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rot="5400013">
            <a:off x="10477349" y="4629754"/>
            <a:ext cx="265350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Neue Haas Grotesk Text Pro"/>
              </a:defRPr>
            </a:lvl1pPr>
          </a:lstStyle>
          <a:p>
            <a:pPr lvl="0"/>
            <a:fld id="{CD35598B-AA9D-4329-8912-C9F5468BE55D}" type="datetime1">
              <a:rPr lang="en-US"/>
              <a:pPr lvl="0"/>
              <a:t>6/2/2025</a:t>
            </a:fld>
            <a:endParaRPr lang="en-US" dirty="0"/>
          </a:p>
        </p:txBody>
      </p:sp>
      <p:sp>
        <p:nvSpPr>
          <p:cNvPr id="5" name="Footer Placeholder 4"/>
          <p:cNvSpPr txBox="1">
            <a:spLocks noGrp="1"/>
          </p:cNvSpPr>
          <p:nvPr>
            <p:ph type="ftr" sz="quarter" idx="3"/>
          </p:nvPr>
        </p:nvSpPr>
        <p:spPr>
          <a:xfrm>
            <a:off x="8610603" y="6318449"/>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Neue Haas Grotesk Text Pro"/>
              </a:defRPr>
            </a:lvl1pPr>
          </a:lstStyle>
          <a:p>
            <a:pPr lvl="0"/>
            <a:endParaRPr lang="en-US" dirty="0"/>
          </a:p>
        </p:txBody>
      </p:sp>
      <p:sp>
        <p:nvSpPr>
          <p:cNvPr id="6" name="Slide Number Placeholder 5"/>
          <p:cNvSpPr txBox="1">
            <a:spLocks noGrp="1"/>
          </p:cNvSpPr>
          <p:nvPr>
            <p:ph type="sldNum" sz="quarter" idx="4"/>
          </p:nvPr>
        </p:nvSpPr>
        <p:spPr>
          <a:xfrm>
            <a:off x="11353803" y="6318449"/>
            <a:ext cx="615692"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600" b="1" i="0" u="none" strike="noStrike" kern="1200" cap="none" spc="0" baseline="0">
                <a:solidFill>
                  <a:srgbClr val="000000"/>
                </a:solidFill>
                <a:uFillTx/>
                <a:latin typeface="Neue Haas Grotesk Text Pro"/>
              </a:defRPr>
            </a:lvl1pPr>
          </a:lstStyle>
          <a:p>
            <a:pPr lvl="0"/>
            <a:fld id="{2B1E5256-1289-4081-A691-F90149318CEB}"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000000"/>
          </a:solidFill>
          <a:uFillTx/>
          <a:latin typeface="Neue Haas Grotesk Text Pro"/>
        </a:defRPr>
      </a:lvl1pPr>
    </p:titleStyle>
    <p:bodyStyle>
      <a:lvl1pPr marL="228600" marR="0" lvl="0" indent="-228600" algn="l" defTabSz="914400" rtl="0" fontAlgn="auto" hangingPunct="1">
        <a:lnSpc>
          <a:spcPct val="120000"/>
        </a:lnSpc>
        <a:spcBef>
          <a:spcPts val="1000"/>
        </a:spcBef>
        <a:spcAft>
          <a:spcPts val="0"/>
        </a:spcAft>
        <a:buSzPct val="100000"/>
        <a:buFont typeface="Arial" pitchFamily="34"/>
        <a:buChar char="•"/>
        <a:tabLst/>
        <a:defRPr lang="en-US" sz="1800" b="0" i="0" u="none" strike="noStrike" kern="1200" cap="none" spc="0" baseline="0">
          <a:solidFill>
            <a:srgbClr val="000000"/>
          </a:solidFill>
          <a:uFillTx/>
          <a:latin typeface="Neue Haas Grotesk Text Pro"/>
        </a:defRPr>
      </a:lvl1pPr>
      <a:lvl2pPr marL="548640" marR="0" lvl="1" indent="-228600" algn="l" defTabSz="914400" rtl="0" fontAlgn="auto" hangingPunct="1">
        <a:lnSpc>
          <a:spcPct val="120000"/>
        </a:lnSpc>
        <a:spcBef>
          <a:spcPts val="500"/>
        </a:spcBef>
        <a:spcAft>
          <a:spcPts val="0"/>
        </a:spcAft>
        <a:buSzPct val="100000"/>
        <a:buFont typeface="Neue Haas Grotesk Text Pro" pitchFamily="34"/>
        <a:buChar char="–"/>
        <a:tabLst/>
        <a:defRPr lang="en-US" sz="1600" b="0" i="0" u="none" strike="noStrike" kern="1200" cap="none" spc="0" baseline="0">
          <a:solidFill>
            <a:srgbClr val="000000"/>
          </a:solidFill>
          <a:uFillTx/>
          <a:latin typeface="Neue Haas Grotesk Text Pro"/>
        </a:defRPr>
      </a:lvl2pPr>
      <a:lvl3pPr marL="777240" marR="0" lvl="2" indent="-228600" algn="l" defTabSz="914400" rtl="0" fontAlgn="auto" hangingPunct="1">
        <a:lnSpc>
          <a:spcPct val="120000"/>
        </a:lnSpc>
        <a:spcBef>
          <a:spcPts val="500"/>
        </a:spcBef>
        <a:spcAft>
          <a:spcPts val="0"/>
        </a:spcAft>
        <a:buSzPct val="100000"/>
        <a:buFont typeface="Arial" pitchFamily="34"/>
        <a:buChar char="•"/>
        <a:tabLst/>
        <a:defRPr lang="en-US" sz="1400" b="0" i="0" u="none" strike="noStrike" kern="1200" cap="none" spc="0" baseline="0">
          <a:solidFill>
            <a:srgbClr val="000000"/>
          </a:solidFill>
          <a:uFillTx/>
          <a:latin typeface="Neue Haas Grotesk Text Pro"/>
        </a:defRPr>
      </a:lvl3pPr>
      <a:lvl4pPr marL="914400" marR="0" lvl="3" indent="-228600" algn="l" defTabSz="914400" rtl="0" fontAlgn="auto" hangingPunct="1">
        <a:lnSpc>
          <a:spcPct val="120000"/>
        </a:lnSpc>
        <a:spcBef>
          <a:spcPts val="500"/>
        </a:spcBef>
        <a:spcAft>
          <a:spcPts val="0"/>
        </a:spcAft>
        <a:buSzPct val="100000"/>
        <a:buFont typeface="Neue Haas Grotesk Text Pro" pitchFamily="34"/>
        <a:buChar char="–"/>
        <a:tabLst/>
        <a:defRPr lang="en-US" sz="1200" b="0" i="0" u="none" strike="noStrike" kern="1200" cap="none" spc="0" baseline="0">
          <a:solidFill>
            <a:srgbClr val="000000"/>
          </a:solidFill>
          <a:uFillTx/>
          <a:latin typeface="Neue Haas Grotesk Text Pro"/>
        </a:defRPr>
      </a:lvl4pPr>
      <a:lvl5pPr marL="1097280" marR="0" lvl="4" indent="-228600" algn="l" defTabSz="914400" rtl="0" fontAlgn="auto" hangingPunct="1">
        <a:lnSpc>
          <a:spcPct val="120000"/>
        </a:lnSpc>
        <a:spcBef>
          <a:spcPts val="500"/>
        </a:spcBef>
        <a:spcAft>
          <a:spcPts val="0"/>
        </a:spcAft>
        <a:buSzPct val="100000"/>
        <a:buFont typeface="Arial" pitchFamily="34"/>
        <a:buChar char="•"/>
        <a:tabLst/>
        <a:defRPr lang="en-US" sz="1200" b="0" i="0" u="none" strike="noStrike" kern="1200" cap="none" spc="0" baseline="0">
          <a:solidFill>
            <a:srgbClr val="000000"/>
          </a:solidFill>
          <a:uFillTx/>
          <a:latin typeface="Neue Haas Grotesk Tex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Rectangle 8"/>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Neue Haas Grotesk Text Pro"/>
            </a:endParaRPr>
          </a:p>
        </p:txBody>
      </p:sp>
      <p:sp>
        <p:nvSpPr>
          <p:cNvPr id="3" name="Title 1"/>
          <p:cNvSpPr txBox="1">
            <a:spLocks noGrp="1"/>
          </p:cNvSpPr>
          <p:nvPr>
            <p:ph type="ctrTitle"/>
          </p:nvPr>
        </p:nvSpPr>
        <p:spPr>
          <a:xfrm>
            <a:off x="426723" y="335283"/>
            <a:ext cx="5862108" cy="3556001"/>
          </a:xfrm>
        </p:spPr>
        <p:txBody>
          <a:bodyPr anchor="t"/>
          <a:lstStyle/>
          <a:p>
            <a:pPr lvl="0"/>
            <a:r>
              <a:rPr lang="en-GB" sz="7200" dirty="0">
                <a:latin typeface="Twinkl Light"/>
              </a:rPr>
              <a:t>Welcome</a:t>
            </a:r>
            <a:r>
              <a:rPr lang="en-GB" sz="4900" dirty="0">
                <a:latin typeface="Twinkl Light"/>
              </a:rPr>
              <a:t> </a:t>
            </a:r>
            <a:br>
              <a:rPr lang="en-GB" sz="4900" dirty="0">
                <a:latin typeface="Twinkl Light"/>
              </a:rPr>
            </a:br>
            <a:r>
              <a:rPr lang="en-GB" sz="4900" dirty="0">
                <a:latin typeface="Twinkl Light"/>
              </a:rPr>
              <a:t>to Owls class </a:t>
            </a:r>
            <a:br>
              <a:rPr lang="en-GB" sz="4900" dirty="0">
                <a:latin typeface="Twinkl Light"/>
              </a:rPr>
            </a:br>
            <a:r>
              <a:rPr lang="en-GB" sz="4900" dirty="0">
                <a:latin typeface="Twinkl Light"/>
              </a:rPr>
              <a:t>2025-2026</a:t>
            </a:r>
          </a:p>
        </p:txBody>
      </p:sp>
      <p:sp>
        <p:nvSpPr>
          <p:cNvPr id="4" name="Subtitle 2"/>
          <p:cNvSpPr txBox="1">
            <a:spLocks noGrp="1"/>
          </p:cNvSpPr>
          <p:nvPr>
            <p:ph type="subTitle" idx="1"/>
          </p:nvPr>
        </p:nvSpPr>
        <p:spPr>
          <a:xfrm>
            <a:off x="9245598" y="6106162"/>
            <a:ext cx="2871142" cy="680715"/>
          </a:xfrm>
        </p:spPr>
        <p:txBody>
          <a:bodyPr/>
          <a:lstStyle/>
          <a:p>
            <a:pPr lvl="0"/>
            <a:r>
              <a:rPr lang="en-GB" sz="2400" dirty="0">
                <a:solidFill>
                  <a:srgbClr val="FFFFFF"/>
                </a:solidFill>
                <a:latin typeface="Twinkl Light" pitchFamily="2"/>
              </a:rPr>
              <a:t>Tuesday 27</a:t>
            </a:r>
            <a:r>
              <a:rPr lang="en-GB" sz="2400" baseline="30000" dirty="0">
                <a:solidFill>
                  <a:srgbClr val="FFFFFF"/>
                </a:solidFill>
                <a:latin typeface="Twinkl Light" pitchFamily="2"/>
              </a:rPr>
              <a:t>th</a:t>
            </a:r>
            <a:r>
              <a:rPr lang="en-GB" sz="2400" dirty="0">
                <a:solidFill>
                  <a:srgbClr val="FFFFFF"/>
                </a:solidFill>
                <a:latin typeface="Twinkl Light" pitchFamily="2"/>
              </a:rPr>
              <a:t> June</a:t>
            </a:r>
          </a:p>
        </p:txBody>
      </p:sp>
      <p:pic>
        <p:nvPicPr>
          <p:cNvPr id="8" name="Picture 7">
            <a:extLst>
              <a:ext uri="{FF2B5EF4-FFF2-40B4-BE49-F238E27FC236}">
                <a16:creationId xmlns:a16="http://schemas.microsoft.com/office/drawing/2014/main" id="{42B27527-C2A3-4E1A-0CF3-A893A7922C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944091">
            <a:off x="4594712" y="660584"/>
            <a:ext cx="7260770" cy="54455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oup of stickers on a board&#10;&#10;Description automatically generated">
            <a:extLst>
              <a:ext uri="{FF2B5EF4-FFF2-40B4-BE49-F238E27FC236}">
                <a16:creationId xmlns:a16="http://schemas.microsoft.com/office/drawing/2014/main" id="{35EBA591-8153-F262-2527-D88BD20691C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3818"/>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
          <p:cNvSpPr txBox="1">
            <a:spLocks noGrp="1"/>
          </p:cNvSpPr>
          <p:nvPr>
            <p:ph type="title"/>
          </p:nvPr>
        </p:nvSpPr>
        <p:spPr>
          <a:xfrm>
            <a:off x="477981" y="643970"/>
            <a:ext cx="4023360" cy="5685709"/>
          </a:xfrm>
        </p:spPr>
        <p:txBody>
          <a:bodyPr vert="horz" lIns="91440" tIns="45720" rIns="91440" bIns="45720" rtlCol="0" anchor="b" anchorCtr="1">
            <a:normAutofit fontScale="90000"/>
          </a:bodyPr>
          <a:lstStyle/>
          <a:p>
            <a:pPr lvl="0">
              <a:spcBef>
                <a:spcPct val="0"/>
              </a:spcBef>
            </a:pPr>
            <a:br>
              <a:rPr lang="en-US" sz="1200" dirty="0">
                <a:solidFill>
                  <a:schemeClr val="tx1"/>
                </a:solidFill>
                <a:latin typeface="+mj-lt"/>
                <a:ea typeface="+mj-ea"/>
                <a:cs typeface="+mj-cs"/>
              </a:rPr>
            </a:br>
            <a:br>
              <a:rPr lang="en-US" sz="1200" dirty="0">
                <a:solidFill>
                  <a:schemeClr val="tx1"/>
                </a:solidFill>
                <a:latin typeface="+mj-lt"/>
                <a:ea typeface="+mj-ea"/>
                <a:cs typeface="+mj-cs"/>
              </a:rPr>
            </a:br>
            <a:br>
              <a:rPr lang="en-US" sz="1200" dirty="0">
                <a:solidFill>
                  <a:schemeClr val="tx1"/>
                </a:solidFill>
                <a:latin typeface="+mj-lt"/>
                <a:ea typeface="+mj-ea"/>
                <a:cs typeface="+mj-cs"/>
              </a:rPr>
            </a:br>
            <a:br>
              <a:rPr lang="en-US" sz="1200" dirty="0">
                <a:solidFill>
                  <a:schemeClr val="tx1"/>
                </a:solidFill>
                <a:latin typeface="+mj-lt"/>
                <a:ea typeface="+mj-ea"/>
                <a:cs typeface="+mj-cs"/>
              </a:rPr>
            </a:br>
            <a:br>
              <a:rPr lang="en-US" sz="1200" dirty="0">
                <a:solidFill>
                  <a:schemeClr val="tx1"/>
                </a:solidFill>
                <a:latin typeface="+mj-lt"/>
                <a:ea typeface="+mj-ea"/>
                <a:cs typeface="+mj-cs"/>
              </a:rPr>
            </a:br>
            <a:r>
              <a:rPr lang="en-US" sz="2800" dirty="0">
                <a:solidFill>
                  <a:schemeClr val="tx1"/>
                </a:solidFill>
                <a:latin typeface="+mj-lt"/>
                <a:ea typeface="+mj-ea"/>
                <a:cs typeface="+mj-cs"/>
              </a:rPr>
              <a:t>BE SCHOOL READY 2025</a:t>
            </a:r>
            <a:br>
              <a:rPr lang="en-US" sz="2800" dirty="0">
                <a:solidFill>
                  <a:schemeClr val="tx1"/>
                </a:solidFill>
                <a:latin typeface="+mj-lt"/>
                <a:ea typeface="+mj-ea"/>
                <a:cs typeface="+mj-cs"/>
              </a:rPr>
            </a:br>
            <a:r>
              <a:rPr lang="en-US" sz="2800" dirty="0">
                <a:solidFill>
                  <a:schemeClr val="tx1"/>
                </a:solidFill>
                <a:latin typeface="+mj-lt"/>
                <a:ea typeface="+mj-ea"/>
                <a:cs typeface="+mj-cs"/>
              </a:rPr>
              <a:t>Welcome to one of the most exciting (and nerve-racking) parts of your parenting journey! While the focus will be on getting your little one ready to start school, don’t forget to prepare yourself as well for this transition.</a:t>
            </a:r>
            <a:br>
              <a:rPr lang="en-US" sz="2800" dirty="0">
                <a:solidFill>
                  <a:schemeClr val="tx1"/>
                </a:solidFill>
                <a:latin typeface="+mj-lt"/>
                <a:ea typeface="+mj-ea"/>
                <a:cs typeface="+mj-cs"/>
              </a:rPr>
            </a:br>
            <a:r>
              <a:rPr lang="en-US" sz="2800" dirty="0">
                <a:solidFill>
                  <a:schemeClr val="tx1"/>
                </a:solidFill>
                <a:latin typeface="+mj-lt"/>
                <a:ea typeface="+mj-ea"/>
                <a:cs typeface="+mj-cs"/>
              </a:rPr>
              <a:t>We have a class dojo and WhatsApp group you’ll be able to join to make new friends and useful contacts. We also have a school Facebook page to keep you up to date.</a:t>
            </a:r>
            <a:br>
              <a:rPr lang="en-US" sz="2800" dirty="0">
                <a:solidFill>
                  <a:schemeClr val="tx1"/>
                </a:solidFill>
                <a:latin typeface="+mj-lt"/>
                <a:ea typeface="+mj-ea"/>
                <a:cs typeface="+mj-cs"/>
              </a:rPr>
            </a:br>
            <a:br>
              <a:rPr lang="en-US" sz="1200" dirty="0">
                <a:solidFill>
                  <a:schemeClr val="tx1"/>
                </a:solidFill>
                <a:latin typeface="+mj-lt"/>
                <a:ea typeface="+mj-ea"/>
                <a:cs typeface="+mj-cs"/>
              </a:rPr>
            </a:br>
            <a:r>
              <a:rPr lang="en-US" sz="1200" dirty="0">
                <a:solidFill>
                  <a:schemeClr val="tx1"/>
                </a:solidFill>
                <a:latin typeface="+mj-lt"/>
                <a:ea typeface="+mj-ea"/>
                <a:cs typeface="+mj-cs"/>
              </a:rPr>
              <a:t> </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3"/>
          <p:cNvSpPr txBox="1"/>
          <p:nvPr/>
        </p:nvSpPr>
        <p:spPr>
          <a:xfrm>
            <a:off x="5519985" y="5984940"/>
            <a:ext cx="6005257" cy="582116"/>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Twinkl Light" pitchFamily="2"/>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
          <p:cNvSpPr txBox="1">
            <a:spLocks noGrp="1"/>
          </p:cNvSpPr>
          <p:nvPr>
            <p:ph type="title"/>
          </p:nvPr>
        </p:nvSpPr>
        <p:spPr>
          <a:xfrm>
            <a:off x="1069788" y="520285"/>
            <a:ext cx="4567686" cy="5354587"/>
          </a:xfrm>
        </p:spPr>
        <p:txBody>
          <a:bodyPr vert="horz" lIns="91440" tIns="45720" rIns="91440" bIns="45720" rtlCol="0" anchor="t" anchorCtr="1">
            <a:noAutofit/>
          </a:bodyPr>
          <a:lstStyle/>
          <a:p>
            <a:pPr lvl="0">
              <a:spcBef>
                <a:spcPct val="0"/>
              </a:spcBef>
            </a:pPr>
            <a:r>
              <a:rPr lang="en-US" sz="1600" b="0" dirty="0">
                <a:solidFill>
                  <a:srgbClr val="FFFFFF"/>
                </a:solidFill>
                <a:latin typeface="+mj-lt"/>
                <a:ea typeface="+mj-ea"/>
                <a:cs typeface="+mj-cs"/>
              </a:rPr>
              <a:t>Preparing your little ones for a big step</a:t>
            </a:r>
            <a:br>
              <a:rPr lang="en-US" sz="1600" dirty="0">
                <a:solidFill>
                  <a:srgbClr val="FFFFFF"/>
                </a:solidFill>
                <a:latin typeface="+mj-lt"/>
                <a:ea typeface="+mj-ea"/>
                <a:cs typeface="+mj-cs"/>
              </a:rPr>
            </a:br>
            <a:br>
              <a:rPr lang="en-US" sz="1600" dirty="0">
                <a:solidFill>
                  <a:srgbClr val="FFFFFF"/>
                </a:solidFill>
                <a:latin typeface="+mj-lt"/>
                <a:ea typeface="+mj-ea"/>
                <a:cs typeface="+mj-cs"/>
              </a:rPr>
            </a:br>
            <a:r>
              <a:rPr lang="en-US" sz="1600" dirty="0">
                <a:solidFill>
                  <a:srgbClr val="FFFFFF"/>
                </a:solidFill>
                <a:latin typeface="+mj-lt"/>
                <a:ea typeface="+mj-ea"/>
                <a:cs typeface="+mj-cs"/>
              </a:rPr>
              <a:t>Every child is different. Some rush to the school gates from day one, and others take a little while to warm up to a new routine. You can do lots of things to prepare them for the start of school.</a:t>
            </a:r>
            <a:br>
              <a:rPr lang="en-US" sz="1600" dirty="0">
                <a:solidFill>
                  <a:srgbClr val="FFFFFF"/>
                </a:solidFill>
                <a:latin typeface="+mj-lt"/>
                <a:ea typeface="+mj-ea"/>
                <a:cs typeface="+mj-cs"/>
              </a:rPr>
            </a:br>
            <a:r>
              <a:rPr lang="en-US" sz="1600" dirty="0">
                <a:solidFill>
                  <a:srgbClr val="FFFFFF"/>
                </a:solidFill>
                <a:latin typeface="+mj-lt"/>
                <a:ea typeface="+mj-ea"/>
                <a:cs typeface="+mj-cs"/>
              </a:rPr>
              <a:t>Have a strong and stable routine.</a:t>
            </a:r>
            <a:br>
              <a:rPr lang="en-US" sz="1600" dirty="0">
                <a:solidFill>
                  <a:srgbClr val="FFFFFF"/>
                </a:solidFill>
                <a:latin typeface="+mj-lt"/>
                <a:ea typeface="+mj-ea"/>
                <a:cs typeface="+mj-cs"/>
              </a:rPr>
            </a:br>
            <a:r>
              <a:rPr lang="en-US" sz="1600" dirty="0">
                <a:solidFill>
                  <a:srgbClr val="FFFFFF"/>
                </a:solidFill>
                <a:latin typeface="+mj-lt"/>
                <a:ea typeface="+mj-ea"/>
                <a:cs typeface="+mj-cs"/>
              </a:rPr>
              <a:t>There are no ‘good’ or ‘bad’ feelings. Help your child to describe their feelings and have healthy conversations.</a:t>
            </a:r>
            <a:br>
              <a:rPr lang="en-US" sz="1600" dirty="0">
                <a:solidFill>
                  <a:srgbClr val="FFFFFF"/>
                </a:solidFill>
                <a:latin typeface="+mj-lt"/>
                <a:ea typeface="+mj-ea"/>
                <a:cs typeface="+mj-cs"/>
              </a:rPr>
            </a:br>
            <a:r>
              <a:rPr lang="en-US" sz="1600" dirty="0">
                <a:solidFill>
                  <a:srgbClr val="FFFFFF"/>
                </a:solidFill>
                <a:latin typeface="+mj-lt"/>
                <a:ea typeface="+mj-ea"/>
                <a:cs typeface="+mj-cs"/>
              </a:rPr>
              <a:t>Read books at home about children starting school at bedtime or playing make-believe games about it.</a:t>
            </a:r>
            <a:br>
              <a:rPr lang="en-US" sz="1600" dirty="0">
                <a:solidFill>
                  <a:srgbClr val="FFFFFF"/>
                </a:solidFill>
                <a:latin typeface="+mj-lt"/>
                <a:ea typeface="+mj-ea"/>
                <a:cs typeface="+mj-cs"/>
              </a:rPr>
            </a:br>
            <a:r>
              <a:rPr lang="en-US" sz="1600" dirty="0">
                <a:solidFill>
                  <a:srgbClr val="FFFFFF"/>
                </a:solidFill>
                <a:latin typeface="+mj-lt"/>
                <a:ea typeface="+mj-ea"/>
                <a:cs typeface="+mj-cs"/>
              </a:rPr>
              <a:t>Bigging up school. Have conversations about and show enthusiasm for school. Even if your own memories of school aren’t happy ones. </a:t>
            </a:r>
            <a:br>
              <a:rPr lang="en-US" sz="1600" dirty="0">
                <a:solidFill>
                  <a:srgbClr val="FFFFFF"/>
                </a:solidFill>
                <a:latin typeface="+mj-lt"/>
                <a:ea typeface="+mj-ea"/>
                <a:cs typeface="+mj-cs"/>
              </a:rPr>
            </a:br>
            <a:r>
              <a:rPr lang="en-US" sz="1600" dirty="0">
                <a:solidFill>
                  <a:srgbClr val="FFFFFF"/>
                </a:solidFill>
                <a:latin typeface="+mj-lt"/>
                <a:ea typeface="+mj-ea"/>
                <a:cs typeface="+mj-cs"/>
              </a:rPr>
              <a:t>Remind your child that they’re classmates will be new too. </a:t>
            </a:r>
            <a:br>
              <a:rPr lang="en-US" sz="1600" dirty="0">
                <a:solidFill>
                  <a:srgbClr val="FFFFFF"/>
                </a:solidFill>
                <a:latin typeface="+mj-lt"/>
                <a:ea typeface="+mj-ea"/>
                <a:cs typeface="+mj-cs"/>
              </a:rPr>
            </a:br>
            <a:r>
              <a:rPr lang="en-US" sz="1600" dirty="0">
                <a:solidFill>
                  <a:srgbClr val="FFFFFF"/>
                </a:solidFill>
                <a:latin typeface="+mj-lt"/>
                <a:ea typeface="+mj-ea"/>
                <a:cs typeface="+mj-cs"/>
              </a:rPr>
              <a:t>Getting to know their future besties. Ask your child to think about the new friends they will make. Invite a child on a play date over the summer holidays. </a:t>
            </a:r>
            <a:r>
              <a:rPr lang="en-US" sz="1600" dirty="0" err="1">
                <a:solidFill>
                  <a:srgbClr val="FFFFFF"/>
                </a:solidFill>
                <a:latin typeface="+mj-lt"/>
                <a:ea typeface="+mj-ea"/>
                <a:cs typeface="+mj-cs"/>
              </a:rPr>
              <a:t>Organise</a:t>
            </a:r>
            <a:r>
              <a:rPr lang="en-US" sz="1600" dirty="0">
                <a:solidFill>
                  <a:srgbClr val="FFFFFF"/>
                </a:solidFill>
                <a:latin typeface="+mj-lt"/>
                <a:ea typeface="+mj-ea"/>
                <a:cs typeface="+mj-cs"/>
              </a:rPr>
              <a:t> a BBQ at Great Wood. </a:t>
            </a:r>
            <a:br>
              <a:rPr lang="en-US" sz="1600" dirty="0">
                <a:solidFill>
                  <a:srgbClr val="FFFFFF"/>
                </a:solidFill>
                <a:latin typeface="+mj-lt"/>
                <a:ea typeface="+mj-ea"/>
                <a:cs typeface="+mj-cs"/>
              </a:rPr>
            </a:br>
            <a:r>
              <a:rPr lang="en-US" sz="1600" dirty="0">
                <a:solidFill>
                  <a:srgbClr val="FFFFFF"/>
                </a:solidFill>
                <a:latin typeface="+mj-lt"/>
                <a:ea typeface="+mj-ea"/>
                <a:cs typeface="+mj-cs"/>
              </a:rPr>
              <a:t>Practice listening skills and following directions with your child, such as asking them to fetch something or put something away. Talk to them about how they should never be afraid to ask for help or let an adult know if something bad has happened.</a:t>
            </a:r>
          </a:p>
        </p:txBody>
      </p:sp>
      <p:pic>
        <p:nvPicPr>
          <p:cNvPr id="6" name="Picture 5">
            <a:extLst>
              <a:ext uri="{FF2B5EF4-FFF2-40B4-BE49-F238E27FC236}">
                <a16:creationId xmlns:a16="http://schemas.microsoft.com/office/drawing/2014/main" id="{DAFD9578-4B2E-B2E4-9AB7-6A4D13EBAB15}"/>
              </a:ext>
            </a:extLst>
          </p:cNvPr>
          <p:cNvPicPr>
            <a:picLocks noChangeAspect="1"/>
          </p:cNvPicPr>
          <p:nvPr/>
        </p:nvPicPr>
        <p:blipFill>
          <a:blip r:embed="rId2" cstate="print">
            <a:extLst>
              <a:ext uri="{28A0092B-C50C-407E-A947-70E740481C1C}">
                <a14:useLocalDpi xmlns:a14="http://schemas.microsoft.com/office/drawing/2010/main" val="0"/>
              </a:ext>
            </a:extLst>
          </a:blip>
          <a:srcRect r="13971"/>
          <a:stretch>
            <a:fillRect/>
          </a:stretch>
        </p:blipFill>
        <p:spPr>
          <a:xfrm rot="5400000">
            <a:off x="6172200" y="838199"/>
            <a:ext cx="5943600" cy="5181602"/>
          </a:xfrm>
          <a:prstGeom prst="rect">
            <a:avLst/>
          </a:prstGeom>
        </p:spPr>
      </p:pic>
      <p:sp>
        <p:nvSpPr>
          <p:cNvPr id="4" name="Title 3"/>
          <p:cNvSpPr txBox="1"/>
          <p:nvPr/>
        </p:nvSpPr>
        <p:spPr>
          <a:xfrm>
            <a:off x="4712817" y="5489262"/>
            <a:ext cx="3201533" cy="582116"/>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Twinkl Light"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6C4118A-B523-45D9-B427-8E05B2DE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3" name="Title 1"/>
          <p:cNvSpPr txBox="1">
            <a:spLocks noGrp="1"/>
          </p:cNvSpPr>
          <p:nvPr>
            <p:ph type="title"/>
          </p:nvPr>
        </p:nvSpPr>
        <p:spPr>
          <a:xfrm>
            <a:off x="836676" y="557189"/>
            <a:ext cx="4899039" cy="5854497"/>
          </a:xfrm>
          <a:noFill/>
        </p:spPr>
        <p:txBody>
          <a:bodyPr vert="horz" lIns="91440" tIns="45720" rIns="91440" bIns="45720" rtlCol="0" anchor="b">
            <a:normAutofit/>
          </a:bodyPr>
          <a:lstStyle/>
          <a:p>
            <a:pPr lvl="0">
              <a:spcBef>
                <a:spcPct val="0"/>
              </a:spcBef>
            </a:pPr>
            <a:r>
              <a:rPr lang="en-US" sz="2400" dirty="0">
                <a:solidFill>
                  <a:schemeClr val="tx1"/>
                </a:solidFill>
                <a:latin typeface="+mj-lt"/>
                <a:ea typeface="+mj-ea"/>
                <a:cs typeface="+mj-cs"/>
              </a:rPr>
              <a:t>School Shopping List</a:t>
            </a:r>
            <a:br>
              <a:rPr lang="en-US" sz="2400" dirty="0">
                <a:solidFill>
                  <a:schemeClr val="tx1"/>
                </a:solidFill>
                <a:latin typeface="+mj-lt"/>
                <a:ea typeface="+mj-ea"/>
                <a:cs typeface="+mj-cs"/>
              </a:rPr>
            </a:br>
            <a:r>
              <a:rPr lang="en-US" sz="2400" dirty="0">
                <a:solidFill>
                  <a:schemeClr val="tx1"/>
                </a:solidFill>
                <a:latin typeface="+mj-lt"/>
                <a:ea typeface="+mj-ea"/>
                <a:cs typeface="+mj-cs"/>
              </a:rPr>
              <a:t>Name labels or waterproof markers.</a:t>
            </a:r>
            <a:br>
              <a:rPr lang="en-US" sz="2400" dirty="0">
                <a:solidFill>
                  <a:schemeClr val="tx1"/>
                </a:solidFill>
                <a:latin typeface="+mj-lt"/>
                <a:ea typeface="+mj-ea"/>
                <a:cs typeface="+mj-cs"/>
              </a:rPr>
            </a:br>
            <a:r>
              <a:rPr lang="en-US" sz="2400" dirty="0">
                <a:solidFill>
                  <a:schemeClr val="tx1"/>
                </a:solidFill>
                <a:latin typeface="+mj-lt"/>
                <a:ea typeface="+mj-ea"/>
                <a:cs typeface="+mj-cs"/>
              </a:rPr>
              <a:t>A warm winter coat and a light weight-raincoat for the summer.</a:t>
            </a:r>
            <a:br>
              <a:rPr lang="en-US" sz="2400" dirty="0">
                <a:solidFill>
                  <a:schemeClr val="tx1"/>
                </a:solidFill>
                <a:latin typeface="+mj-lt"/>
                <a:ea typeface="+mj-ea"/>
                <a:cs typeface="+mj-cs"/>
              </a:rPr>
            </a:br>
            <a:r>
              <a:rPr lang="en-US" sz="2400" dirty="0">
                <a:solidFill>
                  <a:schemeClr val="tx1"/>
                </a:solidFill>
                <a:latin typeface="+mj-lt"/>
                <a:ea typeface="+mj-ea"/>
                <a:cs typeface="+mj-cs"/>
              </a:rPr>
              <a:t>Spare clothes (just in case).</a:t>
            </a:r>
            <a:br>
              <a:rPr lang="en-US" sz="2400" dirty="0">
                <a:solidFill>
                  <a:schemeClr val="tx1"/>
                </a:solidFill>
                <a:latin typeface="+mj-lt"/>
                <a:ea typeface="+mj-ea"/>
                <a:cs typeface="+mj-cs"/>
              </a:rPr>
            </a:br>
            <a:r>
              <a:rPr lang="en-US" sz="2400" dirty="0">
                <a:solidFill>
                  <a:schemeClr val="tx1"/>
                </a:solidFill>
                <a:latin typeface="+mj-lt"/>
                <a:ea typeface="+mj-ea"/>
                <a:cs typeface="+mj-cs"/>
              </a:rPr>
              <a:t>Summer hat. </a:t>
            </a:r>
            <a:br>
              <a:rPr lang="en-US" sz="2400" dirty="0">
                <a:solidFill>
                  <a:schemeClr val="tx1"/>
                </a:solidFill>
                <a:latin typeface="+mj-lt"/>
                <a:ea typeface="+mj-ea"/>
                <a:cs typeface="+mj-cs"/>
              </a:rPr>
            </a:br>
            <a:r>
              <a:rPr lang="en-US" sz="2400" dirty="0">
                <a:solidFill>
                  <a:schemeClr val="tx1"/>
                </a:solidFill>
                <a:latin typeface="+mj-lt"/>
                <a:ea typeface="+mj-ea"/>
                <a:cs typeface="+mj-cs"/>
              </a:rPr>
              <a:t>Comfortable school shoes, suitable for running.</a:t>
            </a:r>
            <a:br>
              <a:rPr lang="en-US" sz="2400" dirty="0">
                <a:solidFill>
                  <a:schemeClr val="tx1"/>
                </a:solidFill>
                <a:latin typeface="+mj-lt"/>
                <a:ea typeface="+mj-ea"/>
                <a:cs typeface="+mj-cs"/>
              </a:rPr>
            </a:br>
            <a:r>
              <a:rPr lang="en-US" sz="2400" dirty="0">
                <a:solidFill>
                  <a:schemeClr val="tx1"/>
                </a:solidFill>
                <a:latin typeface="+mj-lt"/>
                <a:ea typeface="+mj-ea"/>
                <a:cs typeface="+mj-cs"/>
              </a:rPr>
              <a:t>Hat, scarf and gloves. </a:t>
            </a:r>
            <a:br>
              <a:rPr lang="en-US" sz="2400" dirty="0">
                <a:solidFill>
                  <a:schemeClr val="tx1"/>
                </a:solidFill>
                <a:latin typeface="+mj-lt"/>
                <a:ea typeface="+mj-ea"/>
                <a:cs typeface="+mj-cs"/>
              </a:rPr>
            </a:br>
            <a:r>
              <a:rPr lang="en-US" sz="2400" dirty="0">
                <a:solidFill>
                  <a:schemeClr val="tx1"/>
                </a:solidFill>
                <a:latin typeface="+mj-lt"/>
                <a:ea typeface="+mj-ea"/>
                <a:cs typeface="+mj-cs"/>
              </a:rPr>
              <a:t>Hair tie (for long hair).</a:t>
            </a:r>
            <a:br>
              <a:rPr lang="en-US" sz="2400" dirty="0">
                <a:solidFill>
                  <a:schemeClr val="tx1"/>
                </a:solidFill>
                <a:latin typeface="+mj-lt"/>
                <a:ea typeface="+mj-ea"/>
                <a:cs typeface="+mj-cs"/>
              </a:rPr>
            </a:br>
            <a:r>
              <a:rPr lang="en-US" sz="2400" dirty="0">
                <a:solidFill>
                  <a:schemeClr val="tx1"/>
                </a:solidFill>
                <a:latin typeface="+mj-lt"/>
                <a:ea typeface="+mj-ea"/>
                <a:cs typeface="+mj-cs"/>
              </a:rPr>
              <a:t>PE kit. Drinks bottle (not in bookbag). </a:t>
            </a:r>
            <a:br>
              <a:rPr lang="en-US" sz="2400" dirty="0">
                <a:solidFill>
                  <a:schemeClr val="tx1"/>
                </a:solidFill>
                <a:latin typeface="+mj-lt"/>
                <a:ea typeface="+mj-ea"/>
                <a:cs typeface="+mj-cs"/>
              </a:rPr>
            </a:br>
            <a:r>
              <a:rPr lang="en-US" sz="2400" dirty="0">
                <a:solidFill>
                  <a:schemeClr val="tx1"/>
                </a:solidFill>
                <a:latin typeface="+mj-lt"/>
                <a:ea typeface="+mj-ea"/>
                <a:cs typeface="+mj-cs"/>
              </a:rPr>
              <a:t>Wellie boots. </a:t>
            </a:r>
            <a:br>
              <a:rPr lang="en-US" sz="2400" dirty="0">
                <a:solidFill>
                  <a:schemeClr val="tx1"/>
                </a:solidFill>
                <a:latin typeface="+mj-lt"/>
                <a:ea typeface="+mj-ea"/>
                <a:cs typeface="+mj-cs"/>
              </a:rPr>
            </a:br>
            <a:r>
              <a:rPr lang="en-US" sz="2400" dirty="0">
                <a:solidFill>
                  <a:schemeClr val="tx1"/>
                </a:solidFill>
                <a:latin typeface="+mj-lt"/>
                <a:ea typeface="+mj-ea"/>
                <a:cs typeface="+mj-cs"/>
              </a:rPr>
              <a:t>Make sure they’re wearing suncream.</a:t>
            </a:r>
            <a:br>
              <a:rPr lang="en-US" sz="2400" dirty="0">
                <a:solidFill>
                  <a:schemeClr val="tx1"/>
                </a:solidFill>
                <a:latin typeface="+mj-lt"/>
                <a:ea typeface="+mj-ea"/>
                <a:cs typeface="+mj-cs"/>
              </a:rPr>
            </a:br>
            <a:endParaRPr lang="en-US" sz="2400" dirty="0">
              <a:solidFill>
                <a:schemeClr val="tx1"/>
              </a:solidFill>
              <a:latin typeface="+mj-lt"/>
              <a:ea typeface="+mj-ea"/>
              <a:cs typeface="+mj-cs"/>
            </a:endParaRPr>
          </a:p>
        </p:txBody>
      </p:sp>
      <p:pic>
        <p:nvPicPr>
          <p:cNvPr id="6" name="Picture 5" descr="A group of children standing in a garden&#10;&#10;AI-generated content may be incorrect.">
            <a:extLst>
              <a:ext uri="{FF2B5EF4-FFF2-40B4-BE49-F238E27FC236}">
                <a16:creationId xmlns:a16="http://schemas.microsoft.com/office/drawing/2014/main" id="{5A52E789-C12F-E571-4322-773F638491C9}"/>
              </a:ext>
            </a:extLst>
          </p:cNvPr>
          <p:cNvPicPr>
            <a:picLocks noChangeAspect="1"/>
          </p:cNvPicPr>
          <p:nvPr/>
        </p:nvPicPr>
        <p:blipFill>
          <a:blip r:embed="rId2" cstate="print">
            <a:extLst>
              <a:ext uri="{28A0092B-C50C-407E-A947-70E740481C1C}">
                <a14:useLocalDpi xmlns:a14="http://schemas.microsoft.com/office/drawing/2010/main" val="0"/>
              </a:ext>
            </a:extLst>
          </a:blip>
          <a:srcRect r="15758" b="-1"/>
          <a:stretch>
            <a:fillRect/>
          </a:stretch>
        </p:blipFill>
        <p:spPr>
          <a:xfrm rot="5400000">
            <a:off x="5719826" y="376172"/>
            <a:ext cx="6858000" cy="6105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noGrp="1"/>
          </p:cNvSpPr>
          <p:nvPr>
            <p:ph type="title"/>
          </p:nvPr>
        </p:nvSpPr>
        <p:spPr>
          <a:xfrm>
            <a:off x="466722" y="586855"/>
            <a:ext cx="3201366" cy="3387497"/>
          </a:xfrm>
        </p:spPr>
        <p:txBody>
          <a:bodyPr anchor="b">
            <a:normAutofit/>
          </a:bodyPr>
          <a:lstStyle/>
          <a:p>
            <a:pPr lvl="0" algn="r"/>
            <a:r>
              <a:rPr lang="en-GB" sz="4000" dirty="0">
                <a:solidFill>
                  <a:srgbClr val="FFFFFF"/>
                </a:solidFill>
                <a:latin typeface="Twinkl Light" pitchFamily="2"/>
              </a:rPr>
              <a:t>The building blocks of learning</a:t>
            </a:r>
          </a:p>
        </p:txBody>
      </p:sp>
      <p:sp>
        <p:nvSpPr>
          <p:cNvPr id="4" name="Content Placeholder 2"/>
          <p:cNvSpPr txBox="1">
            <a:spLocks noGrp="1"/>
          </p:cNvSpPr>
          <p:nvPr>
            <p:ph idx="1"/>
          </p:nvPr>
        </p:nvSpPr>
        <p:spPr>
          <a:xfrm>
            <a:off x="4037825" y="649480"/>
            <a:ext cx="3569206" cy="5546047"/>
          </a:xfrm>
        </p:spPr>
        <p:txBody>
          <a:bodyPr anchor="ctr">
            <a:normAutofit fontScale="85000" lnSpcReduction="10000"/>
          </a:bodyPr>
          <a:lstStyle/>
          <a:p>
            <a:pPr marL="114300" lvl="0" indent="0">
              <a:lnSpc>
                <a:spcPct val="110000"/>
              </a:lnSpc>
              <a:buNone/>
            </a:pPr>
            <a:r>
              <a:rPr lang="en-GB" sz="1600" kern="0" dirty="0">
                <a:latin typeface="Twinkl Light" pitchFamily="2"/>
                <a:ea typeface="Calibri"/>
                <a:cs typeface="Calibri"/>
              </a:rPr>
              <a:t>While your child won’t be expected to be able to read, write or do sums, there are some learning milestones that will help your child get off to a great start at school.</a:t>
            </a:r>
          </a:p>
          <a:p>
            <a:pPr marL="114300" lvl="0" indent="0">
              <a:lnSpc>
                <a:spcPct val="110000"/>
              </a:lnSpc>
              <a:buNone/>
            </a:pPr>
            <a:r>
              <a:rPr lang="en-GB" sz="1600" kern="0" dirty="0">
                <a:latin typeface="Twinkl Light" pitchFamily="2"/>
                <a:ea typeface="Calibri"/>
                <a:cs typeface="Calibri"/>
              </a:rPr>
              <a:t>Recognise their own name.</a:t>
            </a:r>
          </a:p>
          <a:p>
            <a:pPr marL="114300" lvl="0" indent="0">
              <a:lnSpc>
                <a:spcPct val="110000"/>
              </a:lnSpc>
              <a:buNone/>
            </a:pPr>
            <a:r>
              <a:rPr lang="en-GB" sz="1600" kern="0" dirty="0">
                <a:latin typeface="Twinkl Light" pitchFamily="2"/>
                <a:ea typeface="Calibri"/>
                <a:cs typeface="Calibri"/>
              </a:rPr>
              <a:t>Hold a pencil.</a:t>
            </a:r>
          </a:p>
          <a:p>
            <a:pPr marL="114300" lvl="0" indent="0">
              <a:lnSpc>
                <a:spcPct val="110000"/>
              </a:lnSpc>
              <a:buNone/>
            </a:pPr>
            <a:r>
              <a:rPr lang="en-GB" sz="1600" kern="0" dirty="0">
                <a:latin typeface="Twinkl Light" pitchFamily="2"/>
                <a:ea typeface="Calibri"/>
                <a:cs typeface="Calibri"/>
              </a:rPr>
              <a:t>Recognise some letters. </a:t>
            </a:r>
          </a:p>
          <a:p>
            <a:pPr marL="114300" lvl="0" indent="0">
              <a:lnSpc>
                <a:spcPct val="110000"/>
              </a:lnSpc>
              <a:buNone/>
            </a:pPr>
            <a:r>
              <a:rPr lang="en-GB" sz="1600" kern="0" dirty="0">
                <a:latin typeface="Twinkl Light" pitchFamily="2"/>
                <a:ea typeface="Calibri"/>
                <a:cs typeface="Calibri"/>
              </a:rPr>
              <a:t>Recognise some numbers. </a:t>
            </a:r>
          </a:p>
          <a:p>
            <a:pPr marL="114300" lvl="0" indent="0">
              <a:lnSpc>
                <a:spcPct val="110000"/>
              </a:lnSpc>
              <a:buNone/>
            </a:pPr>
            <a:r>
              <a:rPr lang="en-GB" sz="1600" kern="0" dirty="0">
                <a:latin typeface="Twinkl Light" pitchFamily="2"/>
                <a:ea typeface="Calibri"/>
                <a:cs typeface="Calibri"/>
              </a:rPr>
              <a:t>Name colours and shapes.</a:t>
            </a:r>
          </a:p>
          <a:p>
            <a:pPr marL="114300" lvl="0" indent="0">
              <a:lnSpc>
                <a:spcPct val="110000"/>
              </a:lnSpc>
              <a:buNone/>
            </a:pPr>
            <a:r>
              <a:rPr lang="en-GB" sz="1600" kern="0" dirty="0">
                <a:latin typeface="Twinkl Light" pitchFamily="2"/>
                <a:ea typeface="Calibri"/>
                <a:cs typeface="Calibri"/>
              </a:rPr>
              <a:t>Say please and thank you. </a:t>
            </a:r>
          </a:p>
          <a:p>
            <a:pPr marL="114300" lvl="0" indent="0">
              <a:lnSpc>
                <a:spcPct val="110000"/>
              </a:lnSpc>
              <a:buNone/>
            </a:pPr>
            <a:r>
              <a:rPr lang="en-GB" sz="1600" kern="0" dirty="0">
                <a:latin typeface="Twinkl Light" pitchFamily="2"/>
                <a:ea typeface="Calibri"/>
                <a:cs typeface="Calibri"/>
              </a:rPr>
              <a:t>Follow instructions.</a:t>
            </a:r>
          </a:p>
          <a:p>
            <a:pPr marL="114300" lvl="0" indent="0">
              <a:lnSpc>
                <a:spcPct val="110000"/>
              </a:lnSpc>
              <a:buNone/>
            </a:pPr>
            <a:r>
              <a:rPr lang="en-GB" sz="1600" kern="0" dirty="0">
                <a:latin typeface="Twinkl Light" pitchFamily="2"/>
                <a:ea typeface="Calibri"/>
                <a:cs typeface="Calibri"/>
              </a:rPr>
              <a:t>Use the toilet alone.</a:t>
            </a:r>
          </a:p>
          <a:p>
            <a:pPr marL="114300" lvl="0" indent="0">
              <a:lnSpc>
                <a:spcPct val="110000"/>
              </a:lnSpc>
              <a:buNone/>
            </a:pPr>
            <a:r>
              <a:rPr lang="en-GB" sz="1600" kern="0" dirty="0">
                <a:latin typeface="Twinkl Light" pitchFamily="2"/>
                <a:ea typeface="Calibri"/>
                <a:cs typeface="Calibri"/>
              </a:rPr>
              <a:t>Wash their hands with soap.</a:t>
            </a:r>
          </a:p>
          <a:p>
            <a:pPr marL="114300" lvl="0" indent="0">
              <a:lnSpc>
                <a:spcPct val="110000"/>
              </a:lnSpc>
              <a:buNone/>
            </a:pPr>
            <a:r>
              <a:rPr lang="en-GB" sz="1600" kern="0" dirty="0">
                <a:latin typeface="Twinkl Light" pitchFamily="2"/>
                <a:ea typeface="Calibri"/>
                <a:cs typeface="Calibri"/>
              </a:rPr>
              <a:t>Wipe their nose and put the tissue in the bin.</a:t>
            </a:r>
          </a:p>
          <a:p>
            <a:pPr marL="114300" lvl="0" indent="0">
              <a:lnSpc>
                <a:spcPct val="110000"/>
              </a:lnSpc>
              <a:buNone/>
            </a:pPr>
            <a:r>
              <a:rPr lang="en-GB" sz="1600" kern="0" dirty="0">
                <a:latin typeface="Twinkl Light" pitchFamily="2"/>
                <a:ea typeface="Calibri"/>
                <a:cs typeface="Calibri"/>
              </a:rPr>
              <a:t>Put their shoes and coat on. </a:t>
            </a:r>
          </a:p>
          <a:p>
            <a:pPr marL="114300" lvl="0" indent="0">
              <a:lnSpc>
                <a:spcPct val="110000"/>
              </a:lnSpc>
              <a:buNone/>
            </a:pPr>
            <a:r>
              <a:rPr lang="en-GB" sz="1600" kern="0" dirty="0">
                <a:latin typeface="Twinkl Light" pitchFamily="2"/>
                <a:ea typeface="Calibri"/>
                <a:cs typeface="Calibri"/>
              </a:rPr>
              <a:t>Dress themselves.</a:t>
            </a:r>
          </a:p>
          <a:p>
            <a:pPr marL="114300" lvl="0" indent="0">
              <a:lnSpc>
                <a:spcPct val="110000"/>
              </a:lnSpc>
              <a:buNone/>
            </a:pPr>
            <a:r>
              <a:rPr lang="en-GB" sz="1600" kern="0" dirty="0">
                <a:latin typeface="Twinkl Light" pitchFamily="2"/>
                <a:ea typeface="Calibri"/>
                <a:cs typeface="Calibri"/>
              </a:rPr>
              <a:t>Eat with a knife, fork and spoon.</a:t>
            </a:r>
          </a:p>
          <a:p>
            <a:pPr marL="114300" lvl="0" indent="0">
              <a:lnSpc>
                <a:spcPct val="110000"/>
              </a:lnSpc>
              <a:buNone/>
            </a:pPr>
            <a:endParaRPr lang="en-GB" sz="1000" kern="0" dirty="0">
              <a:latin typeface="Twinkl Light" pitchFamily="2"/>
              <a:ea typeface="Calibri"/>
              <a:cs typeface="Calibri"/>
            </a:endParaRPr>
          </a:p>
        </p:txBody>
      </p:sp>
      <p:pic>
        <p:nvPicPr>
          <p:cNvPr id="8" name="Picture 7">
            <a:extLst>
              <a:ext uri="{FF2B5EF4-FFF2-40B4-BE49-F238E27FC236}">
                <a16:creationId xmlns:a16="http://schemas.microsoft.com/office/drawing/2014/main" id="{265AD764-7FC7-E942-FBF2-DDFCEBAFD255}"/>
              </a:ext>
            </a:extLst>
          </p:cNvPr>
          <p:cNvPicPr>
            <a:picLocks noChangeAspect="1"/>
          </p:cNvPicPr>
          <p:nvPr/>
        </p:nvPicPr>
        <p:blipFill>
          <a:blip r:embed="rId2" cstate="print">
            <a:extLst>
              <a:ext uri="{28A0092B-C50C-407E-A947-70E740481C1C}">
                <a14:useLocalDpi xmlns:a14="http://schemas.microsoft.com/office/drawing/2010/main" val="0"/>
              </a:ext>
            </a:extLst>
          </a:blip>
          <a:srcRect t="814" b="19814"/>
          <a:stretch>
            <a:fillRect/>
          </a:stretch>
        </p:blipFill>
        <p:spPr>
          <a:xfrm rot="5400000">
            <a:off x="6721751" y="1387751"/>
            <a:ext cx="6858000" cy="40824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noGrp="1"/>
          </p:cNvSpPr>
          <p:nvPr>
            <p:ph type="title"/>
          </p:nvPr>
        </p:nvSpPr>
        <p:spPr>
          <a:xfrm>
            <a:off x="466722" y="586855"/>
            <a:ext cx="3201366" cy="3387497"/>
          </a:xfrm>
        </p:spPr>
        <p:txBody>
          <a:bodyPr anchor="b">
            <a:normAutofit/>
          </a:bodyPr>
          <a:lstStyle/>
          <a:p>
            <a:pPr lvl="0" algn="r"/>
            <a:r>
              <a:rPr lang="en-GB" sz="4000">
                <a:solidFill>
                  <a:srgbClr val="FFFFFF"/>
                </a:solidFill>
                <a:latin typeface="Twinkl Light" pitchFamily="2"/>
              </a:rPr>
              <a:t>The first day </a:t>
            </a:r>
          </a:p>
        </p:txBody>
      </p:sp>
      <p:sp>
        <p:nvSpPr>
          <p:cNvPr id="4" name="Content Placeholder 2"/>
          <p:cNvSpPr txBox="1">
            <a:spLocks noGrp="1"/>
          </p:cNvSpPr>
          <p:nvPr>
            <p:ph idx="1"/>
          </p:nvPr>
        </p:nvSpPr>
        <p:spPr>
          <a:xfrm>
            <a:off x="4581727" y="649480"/>
            <a:ext cx="3025303" cy="5546047"/>
          </a:xfrm>
        </p:spPr>
        <p:txBody>
          <a:bodyPr anchor="ctr">
            <a:normAutofit/>
          </a:bodyPr>
          <a:lstStyle/>
          <a:p>
            <a:pPr marL="457200" lvl="0" indent="-342900">
              <a:lnSpc>
                <a:spcPct val="110000"/>
              </a:lnSpc>
              <a:buClr>
                <a:srgbClr val="000000"/>
              </a:buClr>
              <a:buSzPts val="1800"/>
              <a:buFont typeface="Arial"/>
            </a:pPr>
            <a:r>
              <a:rPr lang="en-GB" sz="1000" kern="0" dirty="0">
                <a:latin typeface="Calibri"/>
                <a:ea typeface="Calibri"/>
                <a:cs typeface="Calibri"/>
              </a:rPr>
              <a:t>Get everything ready so there’s no last-minute panics in the morning.</a:t>
            </a:r>
          </a:p>
          <a:p>
            <a:pPr marL="457200" lvl="0" indent="-342900">
              <a:lnSpc>
                <a:spcPct val="110000"/>
              </a:lnSpc>
              <a:buClr>
                <a:srgbClr val="000000"/>
              </a:buClr>
              <a:buSzPts val="1800"/>
              <a:buFont typeface="Arial"/>
            </a:pPr>
            <a:r>
              <a:rPr lang="en-GB" sz="1000" kern="0" dirty="0">
                <a:latin typeface="Calibri"/>
                <a:ea typeface="Calibri"/>
                <a:cs typeface="Calibri"/>
              </a:rPr>
              <a:t>Remind your child how clever/big/brave they are. </a:t>
            </a:r>
          </a:p>
          <a:p>
            <a:pPr marL="457200" lvl="0" indent="-342900">
              <a:lnSpc>
                <a:spcPct val="110000"/>
              </a:lnSpc>
              <a:buClr>
                <a:srgbClr val="000000"/>
              </a:buClr>
              <a:buSzPts val="1800"/>
              <a:buFont typeface="Arial"/>
            </a:pPr>
            <a:r>
              <a:rPr lang="en-GB" sz="1000" kern="0" dirty="0">
                <a:latin typeface="Calibri"/>
                <a:ea typeface="Calibri"/>
                <a:cs typeface="Calibri"/>
              </a:rPr>
              <a:t>Take lots of photos of your child looking adorable in their uniform. </a:t>
            </a:r>
          </a:p>
          <a:p>
            <a:pPr marL="457200" lvl="0" indent="-342900">
              <a:lnSpc>
                <a:spcPct val="110000"/>
              </a:lnSpc>
              <a:buClr>
                <a:srgbClr val="000000"/>
              </a:buClr>
              <a:buSzPts val="1800"/>
              <a:buFont typeface="Arial"/>
            </a:pPr>
            <a:r>
              <a:rPr lang="en-GB" sz="1000" kern="0" dirty="0">
                <a:latin typeface="Calibri"/>
                <a:ea typeface="Calibri"/>
                <a:cs typeface="Calibri"/>
              </a:rPr>
              <a:t>Try to get out the door with plenty of time to spare. </a:t>
            </a:r>
          </a:p>
          <a:p>
            <a:pPr marL="457200" lvl="0" indent="-342900">
              <a:lnSpc>
                <a:spcPct val="110000"/>
              </a:lnSpc>
              <a:buClr>
                <a:srgbClr val="000000"/>
              </a:buClr>
              <a:buSzPts val="1800"/>
              <a:buFont typeface="Arial"/>
            </a:pPr>
            <a:r>
              <a:rPr lang="en-GB" sz="1000" kern="0" dirty="0">
                <a:latin typeface="Calibri"/>
                <a:ea typeface="Calibri"/>
                <a:cs typeface="Calibri"/>
              </a:rPr>
              <a:t>Be strong and cheery on the journey in, it will help your child feel confident.</a:t>
            </a:r>
          </a:p>
          <a:p>
            <a:pPr marL="457200" lvl="0" indent="-342900">
              <a:lnSpc>
                <a:spcPct val="110000"/>
              </a:lnSpc>
              <a:buClr>
                <a:srgbClr val="000000"/>
              </a:buClr>
              <a:buSzPts val="1800"/>
              <a:buFont typeface="Arial"/>
            </a:pPr>
            <a:r>
              <a:rPr lang="en-GB" sz="1000" kern="0" dirty="0">
                <a:latin typeface="Calibri"/>
                <a:ea typeface="Calibri"/>
                <a:cs typeface="Calibri"/>
              </a:rPr>
              <a:t>Say a quick goodbye, especially if you feel your chin start to wobble. </a:t>
            </a:r>
          </a:p>
          <a:p>
            <a:pPr marL="457200" lvl="0" indent="-342900">
              <a:lnSpc>
                <a:spcPct val="110000"/>
              </a:lnSpc>
              <a:buClr>
                <a:srgbClr val="000000"/>
              </a:buClr>
              <a:buSzPts val="1800"/>
              <a:buFont typeface="Arial"/>
            </a:pPr>
            <a:r>
              <a:rPr lang="en-GB" sz="1000" kern="0" dirty="0">
                <a:latin typeface="Calibri"/>
                <a:ea typeface="Calibri"/>
                <a:cs typeface="Calibri"/>
              </a:rPr>
              <a:t>Say hi to other parents and share the experience. </a:t>
            </a:r>
          </a:p>
          <a:p>
            <a:pPr marL="457200" lvl="0" indent="-342900">
              <a:lnSpc>
                <a:spcPct val="110000"/>
              </a:lnSpc>
              <a:buClr>
                <a:srgbClr val="000000"/>
              </a:buClr>
              <a:buSzPts val="1800"/>
              <a:buFont typeface="Arial"/>
            </a:pPr>
            <a:r>
              <a:rPr lang="en-GB" sz="1000" kern="0" dirty="0">
                <a:latin typeface="Calibri"/>
                <a:ea typeface="Calibri"/>
                <a:cs typeface="Calibri"/>
              </a:rPr>
              <a:t>Expect your child to be tired. </a:t>
            </a:r>
          </a:p>
          <a:p>
            <a:pPr marL="457200" lvl="0" indent="-342900">
              <a:lnSpc>
                <a:spcPct val="110000"/>
              </a:lnSpc>
              <a:buClr>
                <a:srgbClr val="000000"/>
              </a:buClr>
              <a:buSzPts val="1800"/>
              <a:buFont typeface="Arial"/>
            </a:pPr>
            <a:r>
              <a:rPr lang="en-GB" sz="1000" kern="0" dirty="0">
                <a:latin typeface="Calibri"/>
                <a:ea typeface="Calibri"/>
                <a:cs typeface="Calibri"/>
              </a:rPr>
              <a:t>Take a snack when you pick them up.</a:t>
            </a:r>
          </a:p>
          <a:p>
            <a:pPr marL="457200" lvl="0" indent="-342900">
              <a:lnSpc>
                <a:spcPct val="110000"/>
              </a:lnSpc>
              <a:buClr>
                <a:srgbClr val="000000"/>
              </a:buClr>
              <a:buSzPts val="1800"/>
              <a:buFont typeface="Arial"/>
            </a:pPr>
            <a:r>
              <a:rPr lang="en-GB" sz="1000" kern="0" dirty="0">
                <a:latin typeface="Calibri"/>
                <a:ea typeface="Calibri"/>
                <a:cs typeface="Calibri"/>
              </a:rPr>
              <a:t>Be prepared for a few meltdowns. This is sometimes called ‘After school Restraint Collapse’ (and it can happen long after reception age).</a:t>
            </a:r>
          </a:p>
          <a:p>
            <a:pPr marL="457200" lvl="0" indent="-342900">
              <a:lnSpc>
                <a:spcPct val="110000"/>
              </a:lnSpc>
              <a:buClr>
                <a:srgbClr val="000000"/>
              </a:buClr>
              <a:buSzPts val="1800"/>
              <a:buFont typeface="Arial"/>
            </a:pPr>
            <a:r>
              <a:rPr lang="en-GB" sz="1000" kern="0" dirty="0">
                <a:latin typeface="Calibri"/>
                <a:ea typeface="Calibri"/>
                <a:cs typeface="Calibri"/>
              </a:rPr>
              <a:t>Cook a special yummy dinner.</a:t>
            </a:r>
          </a:p>
        </p:txBody>
      </p:sp>
      <p:pic>
        <p:nvPicPr>
          <p:cNvPr id="6" name="Picture 5">
            <a:extLst>
              <a:ext uri="{FF2B5EF4-FFF2-40B4-BE49-F238E27FC236}">
                <a16:creationId xmlns:a16="http://schemas.microsoft.com/office/drawing/2014/main" id="{CB472AD7-DEAA-DBFD-EBC7-B60FA1193CE1}"/>
              </a:ext>
            </a:extLst>
          </p:cNvPr>
          <p:cNvPicPr>
            <a:picLocks noChangeAspect="1"/>
          </p:cNvPicPr>
          <p:nvPr/>
        </p:nvPicPr>
        <p:blipFill>
          <a:blip r:embed="rId2" cstate="print">
            <a:extLst>
              <a:ext uri="{28A0092B-C50C-407E-A947-70E740481C1C}">
                <a14:useLocalDpi xmlns:a14="http://schemas.microsoft.com/office/drawing/2010/main" val="0"/>
              </a:ext>
            </a:extLst>
          </a:blip>
          <a:srcRect l="1769" r="1769"/>
          <a:stretch/>
        </p:blipFill>
        <p:spPr>
          <a:xfrm rot="16200000" flipH="1">
            <a:off x="7592154" y="1627051"/>
            <a:ext cx="4650470" cy="3615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noGrp="1"/>
          </p:cNvSpPr>
          <p:nvPr>
            <p:ph type="title"/>
          </p:nvPr>
        </p:nvSpPr>
        <p:spPr>
          <a:xfrm>
            <a:off x="466722" y="586855"/>
            <a:ext cx="3201366" cy="3387497"/>
          </a:xfrm>
        </p:spPr>
        <p:txBody>
          <a:bodyPr anchor="b">
            <a:normAutofit/>
          </a:bodyPr>
          <a:lstStyle/>
          <a:p>
            <a:pPr lvl="0" algn="r"/>
            <a:r>
              <a:rPr lang="en-GB" sz="4000">
                <a:solidFill>
                  <a:srgbClr val="FFFFFF"/>
                </a:solidFill>
                <a:latin typeface="Twinkl Light" pitchFamily="2"/>
              </a:rPr>
              <a:t>Learning at home</a:t>
            </a:r>
          </a:p>
        </p:txBody>
      </p:sp>
      <p:sp>
        <p:nvSpPr>
          <p:cNvPr id="4" name="Content Placeholder 2"/>
          <p:cNvSpPr txBox="1">
            <a:spLocks noGrp="1"/>
          </p:cNvSpPr>
          <p:nvPr>
            <p:ph idx="1"/>
          </p:nvPr>
        </p:nvSpPr>
        <p:spPr>
          <a:xfrm>
            <a:off x="4581727" y="649480"/>
            <a:ext cx="3025303" cy="5546047"/>
          </a:xfrm>
        </p:spPr>
        <p:txBody>
          <a:bodyPr anchor="ctr">
            <a:normAutofit/>
          </a:bodyPr>
          <a:lstStyle/>
          <a:p>
            <a:pPr marL="0" lvl="0" indent="0">
              <a:lnSpc>
                <a:spcPct val="110000"/>
              </a:lnSpc>
              <a:buNone/>
            </a:pPr>
            <a:endParaRPr lang="en-GB" sz="1400">
              <a:latin typeface="Twinkl Light" pitchFamily="2"/>
            </a:endParaRPr>
          </a:p>
          <a:p>
            <a:pPr marL="0" lvl="0" indent="0">
              <a:lnSpc>
                <a:spcPct val="110000"/>
              </a:lnSpc>
              <a:buNone/>
            </a:pPr>
            <a:r>
              <a:rPr lang="en-GB" sz="1400">
                <a:latin typeface="Twinkl Light" pitchFamily="2"/>
              </a:rPr>
              <a:t>Your child will do better, achieve more and feel more confident if you’re connected and involved with their school life.</a:t>
            </a:r>
          </a:p>
          <a:p>
            <a:pPr marL="0" lvl="0" indent="0">
              <a:lnSpc>
                <a:spcPct val="110000"/>
              </a:lnSpc>
              <a:buNone/>
            </a:pPr>
            <a:r>
              <a:rPr lang="en-GB" sz="1400">
                <a:latin typeface="Twinkl Light" pitchFamily="2"/>
              </a:rPr>
              <a:t>Encourage little book worms! Children who read for fun every day perform better in reading tests, develop a broader vocabulary and increase their general knowledge. </a:t>
            </a:r>
          </a:p>
          <a:p>
            <a:pPr marL="0" lvl="0" indent="0">
              <a:lnSpc>
                <a:spcPct val="110000"/>
              </a:lnSpc>
              <a:buNone/>
            </a:pPr>
            <a:r>
              <a:rPr lang="en-GB" sz="1400">
                <a:latin typeface="Twinkl Light" pitchFamily="2"/>
              </a:rPr>
              <a:t>Conversations for curious minds. You can build up your child’s curiosity and enthusiasm for learning simply by talking with them and asking them questions.</a:t>
            </a:r>
          </a:p>
          <a:p>
            <a:pPr marL="0" lvl="0" indent="0">
              <a:lnSpc>
                <a:spcPct val="110000"/>
              </a:lnSpc>
              <a:buNone/>
            </a:pPr>
            <a:r>
              <a:rPr lang="en-GB" sz="1400">
                <a:latin typeface="Twinkl Light" pitchFamily="2"/>
              </a:rPr>
              <a:t>Will there be homework? Studies show that parents getting involved with their child’s schoolwork really helps to speed up development. </a:t>
            </a:r>
          </a:p>
          <a:p>
            <a:pPr marL="0" lvl="0" indent="0">
              <a:lnSpc>
                <a:spcPct val="110000"/>
              </a:lnSpc>
              <a:buNone/>
            </a:pPr>
            <a:r>
              <a:rPr lang="en-GB" sz="1400">
                <a:latin typeface="Viner Hand ITC" panose="03070502030502020203" pitchFamily="66" charset="0"/>
              </a:rPr>
              <a:t>Don’t get it? Don’t worry!</a:t>
            </a:r>
          </a:p>
          <a:p>
            <a:pPr marL="0" lvl="0" indent="0">
              <a:lnSpc>
                <a:spcPct val="110000"/>
              </a:lnSpc>
              <a:buNone/>
            </a:pPr>
            <a:endParaRPr lang="en-GB" sz="1400">
              <a:latin typeface="Twinkl Light" pitchFamily="2"/>
            </a:endParaRPr>
          </a:p>
        </p:txBody>
      </p:sp>
      <p:pic>
        <p:nvPicPr>
          <p:cNvPr id="6" name="Picture 5">
            <a:extLst>
              <a:ext uri="{FF2B5EF4-FFF2-40B4-BE49-F238E27FC236}">
                <a16:creationId xmlns:a16="http://schemas.microsoft.com/office/drawing/2014/main" id="{C55D3C8D-4C84-DAF5-70FA-752968BE225C}"/>
              </a:ext>
            </a:extLst>
          </p:cNvPr>
          <p:cNvPicPr>
            <a:picLocks noChangeAspect="1"/>
          </p:cNvPicPr>
          <p:nvPr/>
        </p:nvPicPr>
        <p:blipFill>
          <a:blip r:embed="rId2" cstate="print">
            <a:extLst>
              <a:ext uri="{28A0092B-C50C-407E-A947-70E740481C1C}">
                <a14:useLocalDpi xmlns:a14="http://schemas.microsoft.com/office/drawing/2010/main" val="0"/>
              </a:ext>
            </a:extLst>
          </a:blip>
          <a:srcRect t="10648" b="9980"/>
          <a:stretch>
            <a:fillRect/>
          </a:stretch>
        </p:blipFill>
        <p:spPr>
          <a:xfrm rot="5400000">
            <a:off x="6721751" y="1387751"/>
            <a:ext cx="6858000" cy="40824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p:cNvSpPr txBox="1">
            <a:spLocks noGrp="1"/>
          </p:cNvSpPr>
          <p:nvPr>
            <p:ph type="title"/>
          </p:nvPr>
        </p:nvSpPr>
        <p:spPr>
          <a:xfrm>
            <a:off x="838200" y="448721"/>
            <a:ext cx="4707671" cy="1225650"/>
          </a:xfrm>
        </p:spPr>
        <p:txBody>
          <a:bodyPr anchor="b">
            <a:normAutofit/>
          </a:bodyPr>
          <a:lstStyle/>
          <a:p>
            <a:pPr lvl="0"/>
            <a:r>
              <a:rPr lang="en-GB" sz="3800">
                <a:solidFill>
                  <a:schemeClr val="bg1"/>
                </a:solidFill>
                <a:latin typeface="Twinkl Light" pitchFamily="2"/>
              </a:rPr>
              <a:t>Snacks, food &amp; other experiences </a:t>
            </a: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noGrp="1"/>
          </p:cNvSpPr>
          <p:nvPr>
            <p:ph idx="1"/>
          </p:nvPr>
        </p:nvSpPr>
        <p:spPr>
          <a:xfrm>
            <a:off x="897769" y="1909192"/>
            <a:ext cx="4586513" cy="3647710"/>
          </a:xfrm>
        </p:spPr>
        <p:txBody>
          <a:bodyPr>
            <a:normAutofit/>
          </a:bodyPr>
          <a:lstStyle/>
          <a:p>
            <a:pPr marL="457200" lvl="0" indent="-457200">
              <a:lnSpc>
                <a:spcPct val="110000"/>
              </a:lnSpc>
              <a:spcBef>
                <a:spcPts val="0"/>
              </a:spcBef>
              <a:spcAft>
                <a:spcPts val="600"/>
              </a:spcAft>
              <a:buClr>
                <a:srgbClr val="000000"/>
              </a:buClr>
              <a:buSzPts val="2800"/>
            </a:pPr>
            <a:r>
              <a:rPr lang="en-GB" sz="1100" kern="0">
                <a:solidFill>
                  <a:schemeClr val="bg1"/>
                </a:solidFill>
                <a:latin typeface="Twinkl Light"/>
                <a:ea typeface="Calibri"/>
                <a:cs typeface="Calibri"/>
              </a:rPr>
              <a:t>Fresh fruit and milk are available every day, although it might be helpful to send in another healthy snack just in case. </a:t>
            </a:r>
          </a:p>
          <a:p>
            <a:pPr marL="457200" lvl="0" indent="-457200">
              <a:lnSpc>
                <a:spcPct val="110000"/>
              </a:lnSpc>
              <a:spcBef>
                <a:spcPts val="0"/>
              </a:spcBef>
              <a:spcAft>
                <a:spcPts val="600"/>
              </a:spcAft>
              <a:buClr>
                <a:srgbClr val="000000"/>
              </a:buClr>
              <a:buSzPts val="2800"/>
            </a:pPr>
            <a:endParaRPr lang="en-GB" sz="1100" kern="0">
              <a:solidFill>
                <a:schemeClr val="bg1"/>
              </a:solidFill>
              <a:latin typeface="Twinkl Light"/>
              <a:ea typeface="Calibri"/>
              <a:cs typeface="Calibri"/>
            </a:endParaRPr>
          </a:p>
          <a:p>
            <a:pPr marL="457200" lvl="0" indent="-457200">
              <a:lnSpc>
                <a:spcPct val="110000"/>
              </a:lnSpc>
              <a:spcBef>
                <a:spcPts val="0"/>
              </a:spcBef>
              <a:spcAft>
                <a:spcPts val="600"/>
              </a:spcAft>
              <a:buClr>
                <a:srgbClr val="000000"/>
              </a:buClr>
              <a:buSzPts val="2800"/>
            </a:pPr>
            <a:r>
              <a:rPr lang="en-GB" sz="1100" kern="0">
                <a:solidFill>
                  <a:schemeClr val="bg1"/>
                </a:solidFill>
                <a:latin typeface="Twinkl Light"/>
                <a:ea typeface="Calibri"/>
                <a:cs typeface="Calibri"/>
              </a:rPr>
              <a:t>Children should bring a </a:t>
            </a:r>
            <a:r>
              <a:rPr lang="en-GB" sz="1100" b="1" kern="0">
                <a:solidFill>
                  <a:schemeClr val="bg1"/>
                </a:solidFill>
                <a:latin typeface="Twinkl Light"/>
                <a:ea typeface="Calibri"/>
                <a:cs typeface="Calibri"/>
              </a:rPr>
              <a:t>named </a:t>
            </a:r>
            <a:r>
              <a:rPr lang="en-GB" sz="1100" kern="0">
                <a:solidFill>
                  <a:schemeClr val="bg1"/>
                </a:solidFill>
                <a:latin typeface="Twinkl Light"/>
                <a:ea typeface="Calibri"/>
                <a:cs typeface="Calibri"/>
              </a:rPr>
              <a:t>water bottle from home every day. Please ensure that this contains </a:t>
            </a:r>
            <a:r>
              <a:rPr lang="en-GB" sz="1100" b="1" kern="0">
                <a:solidFill>
                  <a:schemeClr val="bg1"/>
                </a:solidFill>
                <a:latin typeface="Twinkl Light"/>
                <a:ea typeface="Calibri"/>
                <a:cs typeface="Calibri"/>
              </a:rPr>
              <a:t>water</a:t>
            </a:r>
            <a:r>
              <a:rPr lang="en-GB" sz="1100" kern="0">
                <a:solidFill>
                  <a:schemeClr val="bg1"/>
                </a:solidFill>
                <a:latin typeface="Twinkl Light"/>
                <a:ea typeface="Calibri"/>
                <a:cs typeface="Calibri"/>
              </a:rPr>
              <a:t> and not juice.</a:t>
            </a:r>
            <a:endParaRPr lang="en-GB" sz="1100">
              <a:solidFill>
                <a:schemeClr val="bg1"/>
              </a:solidFill>
              <a:latin typeface="Twinkl Light"/>
            </a:endParaRPr>
          </a:p>
          <a:p>
            <a:pPr marL="457200" lvl="0" indent="-457200">
              <a:lnSpc>
                <a:spcPct val="110000"/>
              </a:lnSpc>
              <a:spcBef>
                <a:spcPts val="0"/>
              </a:spcBef>
              <a:spcAft>
                <a:spcPts val="600"/>
              </a:spcAft>
              <a:buClr>
                <a:srgbClr val="000000"/>
              </a:buClr>
              <a:buSzPts val="2800"/>
            </a:pPr>
            <a:endParaRPr lang="en-GB" sz="1100" kern="0">
              <a:solidFill>
                <a:schemeClr val="bg1"/>
              </a:solidFill>
              <a:latin typeface="Twinkl Light"/>
              <a:ea typeface="Calibri"/>
              <a:cs typeface="Calibri"/>
            </a:endParaRPr>
          </a:p>
          <a:p>
            <a:pPr marL="457200" lvl="0" indent="-457200">
              <a:lnSpc>
                <a:spcPct val="110000"/>
              </a:lnSpc>
              <a:spcBef>
                <a:spcPts val="0"/>
              </a:spcBef>
              <a:spcAft>
                <a:spcPts val="600"/>
              </a:spcAft>
              <a:buClr>
                <a:srgbClr val="000000"/>
              </a:buClr>
              <a:buSzPts val="2800"/>
            </a:pPr>
            <a:r>
              <a:rPr lang="en-GB" sz="1100" kern="0">
                <a:solidFill>
                  <a:schemeClr val="bg1"/>
                </a:solidFill>
                <a:latin typeface="Twinkl Light"/>
                <a:ea typeface="Calibri"/>
                <a:cs typeface="Calibri"/>
              </a:rPr>
              <a:t>Children who wish to bring a packed lunch to school may do so. We are a healthy school and as such we ask that pack lunches contain a balanced diet with no chocolate bars, sweets or fizzy drinks. </a:t>
            </a:r>
          </a:p>
          <a:p>
            <a:pPr marL="0" lvl="0" indent="0">
              <a:lnSpc>
                <a:spcPct val="110000"/>
              </a:lnSpc>
              <a:spcBef>
                <a:spcPts val="0"/>
              </a:spcBef>
              <a:spcAft>
                <a:spcPts val="600"/>
              </a:spcAft>
              <a:buNone/>
            </a:pPr>
            <a:endParaRPr lang="en-GB" sz="1100" kern="0">
              <a:solidFill>
                <a:schemeClr val="bg1"/>
              </a:solidFill>
              <a:latin typeface="Twinkl Light"/>
              <a:ea typeface="Calibri"/>
              <a:cs typeface="Calibri"/>
            </a:endParaRPr>
          </a:p>
          <a:p>
            <a:pPr marL="457200" lvl="0" indent="-457200">
              <a:lnSpc>
                <a:spcPct val="110000"/>
              </a:lnSpc>
              <a:spcBef>
                <a:spcPts val="0"/>
              </a:spcBef>
              <a:spcAft>
                <a:spcPts val="600"/>
              </a:spcAft>
              <a:buClr>
                <a:srgbClr val="000000"/>
              </a:buClr>
              <a:buSzPts val="2800"/>
            </a:pPr>
            <a:r>
              <a:rPr lang="en-GB" sz="1100" kern="0">
                <a:solidFill>
                  <a:schemeClr val="bg1"/>
                </a:solidFill>
                <a:latin typeface="Twinkl Light"/>
                <a:ea typeface="Calibri"/>
                <a:cs typeface="Calibri"/>
              </a:rPr>
              <a:t>There are pupils in school with nut allergies and as such we are a </a:t>
            </a:r>
            <a:r>
              <a:rPr lang="en-GB" sz="1100" b="1" kern="0">
                <a:solidFill>
                  <a:schemeClr val="bg1"/>
                </a:solidFill>
                <a:latin typeface="Twinkl Light"/>
                <a:ea typeface="Calibri"/>
                <a:cs typeface="Calibri"/>
              </a:rPr>
              <a:t>nut free school </a:t>
            </a:r>
            <a:r>
              <a:rPr lang="en-GB" sz="1100" kern="0">
                <a:solidFill>
                  <a:schemeClr val="bg1"/>
                </a:solidFill>
                <a:latin typeface="Twinkl Light"/>
                <a:ea typeface="Calibri"/>
                <a:cs typeface="Calibri"/>
              </a:rPr>
              <a:t>and ask that food sent in does not contain nuts (no peanut butter sandwiches, nut bars, etc).</a:t>
            </a: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7F865A6-BDD3-175B-F4AB-E48553E568D9}"/>
              </a:ext>
            </a:extLst>
          </p:cNvPr>
          <p:cNvPicPr>
            <a:picLocks noChangeAspect="1"/>
          </p:cNvPicPr>
          <p:nvPr/>
        </p:nvPicPr>
        <p:blipFill>
          <a:blip r:embed="rId2" cstate="print">
            <a:extLst>
              <a:ext uri="{28A0092B-C50C-407E-A947-70E740481C1C}">
                <a14:useLocalDpi xmlns:a14="http://schemas.microsoft.com/office/drawing/2010/main" val="0"/>
              </a:ext>
            </a:extLst>
          </a:blip>
          <a:srcRect r="9228" b="-3"/>
          <a:stretch>
            <a:fillRect/>
          </a:stretch>
        </p:blipFill>
        <p:spPr>
          <a:xfrm rot="5400000">
            <a:off x="5929726" y="595726"/>
            <a:ext cx="6858000" cy="5666547"/>
          </a:xfrm>
          <a:prstGeom prst="rect">
            <a:avLst/>
          </a:prstGeom>
        </p:spPr>
      </p:pic>
    </p:spTree>
  </p:cSld>
  <p:clrMapOvr>
    <a:masterClrMapping/>
  </p:clrMapOvr>
</p:sld>
</file>

<file path=ppt/theme/theme1.xml><?xml version="1.0" encoding="utf-8"?>
<a:theme xmlns:a="http://schemas.openxmlformats.org/drawingml/2006/main" name="SwellV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4420</TotalTime>
  <Words>911</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Neue Haas Grotesk Text Pro</vt:lpstr>
      <vt:lpstr>Twinkl Light</vt:lpstr>
      <vt:lpstr>Viner Hand ITC</vt:lpstr>
      <vt:lpstr>SwellVTI</vt:lpstr>
      <vt:lpstr>Welcome  to Owls class  2025-2026</vt:lpstr>
      <vt:lpstr>     BE SCHOOL READY 2025 Welcome to one of the most exciting (and nerve-racking) parts of your parenting journey! While the focus will be on getting your little one ready to start school, don’t forget to prepare yourself as well for this transition. We have a class dojo and WhatsApp group you’ll be able to join to make new friends and useful contacts. We also have a school Facebook page to keep you up to date.   </vt:lpstr>
      <vt:lpstr>Preparing your little ones for a big step  Every child is different. Some rush to the school gates from day one, and others take a little while to warm up to a new routine. You can do lots of things to prepare them for the start of school. Have a strong and stable routine. There are no ‘good’ or ‘bad’ feelings. Help your child to describe their feelings and have healthy conversations. Read books at home about children starting school at bedtime or playing make-believe games about it. Bigging up school. Have conversations about and show enthusiasm for school. Even if your own memories of school aren’t happy ones.  Remind your child that they’re classmates will be new too.  Getting to know their future besties. Ask your child to think about the new friends they will make. Invite a child on a play date over the summer holidays. Organise a BBQ at Great Wood.  Practice listening skills and following directions with your child, such as asking them to fetch something or put something away. Talk to them about how they should never be afraid to ask for help or let an adult know if something bad has happened.</vt:lpstr>
      <vt:lpstr>School Shopping List Name labels or waterproof markers. A warm winter coat and a light weight-raincoat for the summer. Spare clothes (just in case). Summer hat.  Comfortable school shoes, suitable for running. Hat, scarf and gloves.  Hair tie (for long hair). PE kit. Drinks bottle (not in bookbag).  Wellie boots.  Make sure they’re wearing suncream. </vt:lpstr>
      <vt:lpstr>The building blocks of learning</vt:lpstr>
      <vt:lpstr>The first day </vt:lpstr>
      <vt:lpstr>Learning at home</vt:lpstr>
      <vt:lpstr>Snacks, food &amp; other experiences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Lydiate Primary and Nursery School!</dc:title>
  <dc:creator>laura</dc:creator>
  <cp:lastModifiedBy>Joanne Griffiths</cp:lastModifiedBy>
  <cp:revision>19</cp:revision>
  <cp:lastPrinted>2025-06-02T10:08:54Z</cp:lastPrinted>
  <dcterms:created xsi:type="dcterms:W3CDTF">2023-06-08T12:28:02Z</dcterms:created>
  <dcterms:modified xsi:type="dcterms:W3CDTF">2025-06-02T10:43:03Z</dcterms:modified>
</cp:coreProperties>
</file>