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62" r:id="rId7"/>
    <p:sldId id="263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AB8FA-9423-4328-8EB4-B264D3789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530F0-E2DD-48B1-AEB2-E3A19CA4F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EEFD5-8CD6-4113-8D36-7915E6C4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87C4-FFA2-4E4D-91B4-3A28176F57FE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87628-933B-4792-97FC-6FCC2769A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A7267-9454-4C2D-AF9B-E0ABCB70B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5504-AAE1-43A4-B04D-C167044EC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47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643F0-4102-4FF8-93DF-B89E1F9EF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24FF89-6349-4AB5-A98A-FB9D55BB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0F527-A08E-488C-AB9D-94E770DF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87C4-FFA2-4E4D-91B4-3A28176F57FE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BBBF4-87BE-4DEC-93C4-6FAE63561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52D20-81BB-4FFD-A670-9E8338E4F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5504-AAE1-43A4-B04D-C167044EC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6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C18ED7-2AC3-43B5-8A92-39785FBE11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888BB-DED6-4150-B808-77D30EBBB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ABB3-D2BD-47C7-A3B0-E46D63D1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87C4-FFA2-4E4D-91B4-3A28176F57FE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9940C-F482-4DF4-B330-1E160F8C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4AD92-B237-4906-90B0-285691F74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5504-AAE1-43A4-B04D-C167044EC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644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6D00-50E3-4B73-B5AD-EC4955552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D28AD-C64B-4D1E-8879-707FA34C2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20F5E-6DB3-48C8-82C7-7481C0400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87C4-FFA2-4E4D-91B4-3A28176F57FE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9395A-02CF-494B-AB08-58FC2E4B5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0EF0E-6AE7-4101-A368-2CA5E3F1B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5504-AAE1-43A4-B04D-C167044EC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72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50312-E46A-4132-9D71-814E531DD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08902-B523-4DDD-AC77-33F6BC964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D0C94-A0EA-4116-93DB-3AE93480A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87C4-FFA2-4E4D-91B4-3A28176F57FE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C3FA3-21E2-493A-918C-532329210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993C2-E089-48C4-B02A-B7D3B276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5504-AAE1-43A4-B04D-C167044EC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68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45AC5-ABCA-44D1-A421-5DB711AEE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3E6DC-DB59-43AE-82CB-F5E3BFB161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AD514-DC5D-4B7E-9E49-6EF2BA7FB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B148F-4C07-4D16-96FD-CF050AC22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87C4-FFA2-4E4D-91B4-3A28176F57FE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BFAD6-7CCB-4EAE-A5EB-177B094C2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DDDC7-62B9-44CF-9CCD-6BE52022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5504-AAE1-43A4-B04D-C167044EC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915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9B7D7-FD27-4B5D-B230-9A69D0D3F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61365-134E-4F7A-891F-C97E5B1DA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41719-9F51-4B33-8B85-167550093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9AB840-17C3-4C9F-BCAD-7744C0909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25468F-2FE8-412F-8DA2-74C33C121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5D6E8-3C82-4433-8DFF-D965EABB5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87C4-FFA2-4E4D-91B4-3A28176F57FE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990F3F-9D4F-4982-BE8C-58DBFE5F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2E7E1-5B46-4D7F-BF67-D1E83D8D5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5504-AAE1-43A4-B04D-C167044EC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80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AE3F8-78C7-42F2-9FA8-118087B1D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1E980-8031-43E1-BB7B-8FB53A2E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87C4-FFA2-4E4D-91B4-3A28176F57FE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9AE44-F58E-4E7F-9897-E53D97C8F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0CDEA-3609-4C70-A8D1-BEFBBA30B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5504-AAE1-43A4-B04D-C167044EC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22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09811-DB78-4934-AF9A-FB6549363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87C4-FFA2-4E4D-91B4-3A28176F57FE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840370-E54B-4C76-ACBD-B8140D982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7F3CF-11B0-4086-8E20-A0BDA10E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5504-AAE1-43A4-B04D-C167044EC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66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ED920-1B1E-449A-8762-52AC977AD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54836-DBD8-44AC-93EF-59001D466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45336-74E0-48C7-A73F-EFB2C126A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6A039-B3FF-4CF5-AC9C-0AEC9B4DE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87C4-FFA2-4E4D-91B4-3A28176F57FE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592B7-08FC-410C-A6C5-05EDC26A9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DA84C-BE9C-4146-B580-42AA9084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5504-AAE1-43A4-B04D-C167044EC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751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723B7-04C4-45E3-BE72-956AEB297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CDD76D-0D41-4D58-AB46-772927FDF4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41274-92F7-4BD6-BC84-A3F78CF89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873BF-1C51-4624-9437-F50EFC73C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87C4-FFA2-4E4D-91B4-3A28176F57FE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809BE-7807-4698-98CC-0C278D51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905FC-8294-40DB-8498-1280597CE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5504-AAE1-43A4-B04D-C167044EC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15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8518-212D-4DA4-8C17-3634675E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4931E-50CC-4610-871A-77E67D6A5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C1CAD-365F-46D5-9A76-2DE743193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187C4-FFA2-4E4D-91B4-3A28176F57FE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0F23-6E14-4662-BED7-BCE9CBB14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937E7-32F0-4669-9DB2-26E9539D4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504-AAE1-43A4-B04D-C167044EC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31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hyperlink" Target="http://www.internetmonk.com/archive/some-things-i-believe-about-the-church-at-this-point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tockpicturesforeveryone.com/2011/07/church-silhouettes.html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en.wikipedia.org/wiki/Great_Synagogue_(Tbilisi)" TargetMode="External"/><Relationship Id="rId7" Type="http://schemas.openxmlformats.org/officeDocument/2006/relationships/hyperlink" Target="https://en.wikipedia.org/wiki/Great_Synagogue_(Plze%C5%88)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hyperlink" Target="https://en.wikipedia.org/wiki/Musmeah_Yeshua_Synagogue" TargetMode="Externa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mall clock tower in front of a brick building&#10;&#10;Description automatically generated">
            <a:extLst>
              <a:ext uri="{FF2B5EF4-FFF2-40B4-BE49-F238E27FC236}">
                <a16:creationId xmlns:a16="http://schemas.microsoft.com/office/drawing/2014/main" id="{BCCDD6A3-95D8-4679-89E8-263CA5FC7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20157" y="321734"/>
            <a:ext cx="3700853" cy="2905170"/>
          </a:xfrm>
          <a:prstGeom prst="rect">
            <a:avLst/>
          </a:prstGeom>
        </p:spPr>
      </p:pic>
      <p:pic>
        <p:nvPicPr>
          <p:cNvPr id="3" name="Picture 2" descr="A stone church with a clock tower in the middle of a field&#10;&#10;Description automatically generated">
            <a:extLst>
              <a:ext uri="{FF2B5EF4-FFF2-40B4-BE49-F238E27FC236}">
                <a16:creationId xmlns:a16="http://schemas.microsoft.com/office/drawing/2014/main" id="{5764EBEB-1B0C-4301-A251-5FFC22961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30210" y="3631096"/>
            <a:ext cx="3680746" cy="27605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building, clock, tower, outdoor&#10;&#10;Description automatically generated">
            <a:extLst>
              <a:ext uri="{FF2B5EF4-FFF2-40B4-BE49-F238E27FC236}">
                <a16:creationId xmlns:a16="http://schemas.microsoft.com/office/drawing/2014/main" id="{43947D16-BF37-46CE-AA73-1448D0294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70685" y="321734"/>
            <a:ext cx="4901462" cy="60699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6E06F2-8142-4B66-816B-D4EAD6592CBF}"/>
              </a:ext>
            </a:extLst>
          </p:cNvPr>
          <p:cNvSpPr txBox="1"/>
          <p:nvPr/>
        </p:nvSpPr>
        <p:spPr>
          <a:xfrm>
            <a:off x="9732673" y="6870700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www.internetmonk.com/archive/some-things-i-believe-about-the-church-at-this-poi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7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8E65A5-8EE4-4A40-95D2-61783EDDD923}"/>
              </a:ext>
            </a:extLst>
          </p:cNvPr>
          <p:cNvSpPr txBox="1"/>
          <p:nvPr/>
        </p:nvSpPr>
        <p:spPr>
          <a:xfrm>
            <a:off x="7260646" y="6870700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www.internetmonk.com/archive/some-things-i-believe-about-the-church-at-this-poi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7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133DF7-D665-49E8-A683-5F1EEECD1C4C}"/>
              </a:ext>
            </a:extLst>
          </p:cNvPr>
          <p:cNvSpPr txBox="1"/>
          <p:nvPr/>
        </p:nvSpPr>
        <p:spPr>
          <a:xfrm>
            <a:off x="9285330" y="6191601"/>
            <a:ext cx="21868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6" tooltip="http://www.stockpicturesforeveryone.com/2011/07/church-silhouette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8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73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ning room table&#10;&#10;Description automatically generated">
            <a:extLst>
              <a:ext uri="{FF2B5EF4-FFF2-40B4-BE49-F238E27FC236}">
                <a16:creationId xmlns:a16="http://schemas.microsoft.com/office/drawing/2014/main" id="{4945E926-04E8-4310-8D98-9B4BF2A70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524" r="-3" b="6805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9" name="Picture 8" descr="A display in a room&#10;&#10;Description automatically generated">
            <a:extLst>
              <a:ext uri="{FF2B5EF4-FFF2-40B4-BE49-F238E27FC236}">
                <a16:creationId xmlns:a16="http://schemas.microsoft.com/office/drawing/2014/main" id="{86076BE4-8E89-4618-BA4D-D2F9990F47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0011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3" name="Picture 2" descr="A close up of a church&#10;&#10;Description automatically generated">
            <a:extLst>
              <a:ext uri="{FF2B5EF4-FFF2-40B4-BE49-F238E27FC236}">
                <a16:creationId xmlns:a16="http://schemas.microsoft.com/office/drawing/2014/main" id="{ECD459CE-A6F8-4C74-B8A5-CEE5399B59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6691" r="2" b="4660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CCFB74-54ED-48CB-92DB-B01E60D176BE}"/>
              </a:ext>
            </a:extLst>
          </p:cNvPr>
          <p:cNvSpPr txBox="1"/>
          <p:nvPr/>
        </p:nvSpPr>
        <p:spPr>
          <a:xfrm>
            <a:off x="9563228" y="6336210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7" tooltip="https://en.wikipedia.org/wiki/Great_Synagogue_(Plze%C5%88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C4B3B-B6B7-4B43-BC38-8D3289B453E9}"/>
              </a:ext>
            </a:extLst>
          </p:cNvPr>
          <p:cNvSpPr txBox="1"/>
          <p:nvPr/>
        </p:nvSpPr>
        <p:spPr>
          <a:xfrm>
            <a:off x="3743236" y="3200871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en.wikipedia.org/wiki/Great_Synagogue_(Tbilisi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AB66A8-0624-4E50-85BB-871DA61A756A}"/>
              </a:ext>
            </a:extLst>
          </p:cNvPr>
          <p:cNvSpPr txBox="1"/>
          <p:nvPr/>
        </p:nvSpPr>
        <p:spPr>
          <a:xfrm>
            <a:off x="3743236" y="6336210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5" tooltip="https://en.wikipedia.org/wiki/Musmeah_Yeshua_Synagog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07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A8080D-C0B0-4A81-86C6-FA201C956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33" y="261937"/>
            <a:ext cx="5217280" cy="34718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DA9BA-FE32-4862-A10D-86E869468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2914650"/>
            <a:ext cx="6096000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1A5D3C-9D4D-4C2D-B1CF-2D62AB687C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27"/>
          <a:stretch/>
        </p:blipFill>
        <p:spPr>
          <a:xfrm>
            <a:off x="7972425" y="164122"/>
            <a:ext cx="1866579" cy="2683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89463A-CC38-4905-B39F-A4E9FECAB2AB}"/>
              </a:ext>
            </a:extLst>
          </p:cNvPr>
          <p:cNvSpPr txBox="1"/>
          <p:nvPr/>
        </p:nvSpPr>
        <p:spPr>
          <a:xfrm>
            <a:off x="948948" y="4629150"/>
            <a:ext cx="398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Christian people</a:t>
            </a:r>
          </a:p>
        </p:txBody>
      </p:sp>
    </p:spTree>
    <p:extLst>
      <p:ext uri="{BB962C8B-B14F-4D97-AF65-F5344CB8AC3E}">
        <p14:creationId xmlns:p14="http://schemas.microsoft.com/office/powerpoint/2010/main" val="405408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7FFBC8-1F6B-41AB-8495-3099DBE0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42874"/>
            <a:ext cx="5694038" cy="3781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8E8C1C-2839-497E-9695-4F15C7452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50" y="3323166"/>
            <a:ext cx="6200775" cy="3444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29BBD-D37E-4813-B1AB-A459C9D8B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643" y="540944"/>
            <a:ext cx="2598057" cy="2430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A54692-2DB7-4804-A7AC-47AD9347EC68}"/>
              </a:ext>
            </a:extLst>
          </p:cNvPr>
          <p:cNvSpPr txBox="1"/>
          <p:nvPr/>
        </p:nvSpPr>
        <p:spPr>
          <a:xfrm>
            <a:off x="685800" y="459105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Jewish people.</a:t>
            </a:r>
          </a:p>
        </p:txBody>
      </p:sp>
    </p:spTree>
    <p:extLst>
      <p:ext uri="{BB962C8B-B14F-4D97-AF65-F5344CB8AC3E}">
        <p14:creationId xmlns:p14="http://schemas.microsoft.com/office/powerpoint/2010/main" val="216783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7563B9-8ECD-4956-8133-0BA9E87E6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73"/>
          <a:stretch/>
        </p:blipFill>
        <p:spPr>
          <a:xfrm>
            <a:off x="2476501" y="422280"/>
            <a:ext cx="7578162" cy="591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36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117CBC-03A7-400C-980B-5D483DE25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33"/>
          <a:stretch/>
        </p:blipFill>
        <p:spPr>
          <a:xfrm>
            <a:off x="2402661" y="-333376"/>
            <a:ext cx="7386677" cy="691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92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6260F4-5FAE-4A2F-9084-FC22CFCE9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55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8A3589E11404B82B6F83AB35A8EF7" ma:contentTypeVersion="22" ma:contentTypeDescription="Create a new document." ma:contentTypeScope="" ma:versionID="a0552f47f737777e36d249eff5335724">
  <xsd:schema xmlns:xsd="http://www.w3.org/2001/XMLSchema" xmlns:xs="http://www.w3.org/2001/XMLSchema" xmlns:p="http://schemas.microsoft.com/office/2006/metadata/properties" xmlns:ns3="4d68c80f-2d9c-45a5-a704-59661235cae3" xmlns:ns4="c4ea2e23-593c-42db-a83a-b27f10868bee" targetNamespace="http://schemas.microsoft.com/office/2006/metadata/properties" ma:root="true" ma:fieldsID="ed224fb040027651c96d7c1ccc8316dc" ns3:_="" ns4:_="">
    <xsd:import namespace="4d68c80f-2d9c-45a5-a704-59661235cae3"/>
    <xsd:import namespace="c4ea2e23-593c-42db-a83a-b27f10868be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8c80f-2d9c-45a5-a704-59661235cae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ea2e23-593c-42db-a83a-b27f10868bee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dexed="tru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5" nillable="true" ma:displayName="App Version" ma:internalName="AppVersion">
      <xsd:simpleType>
        <xsd:restriction base="dms:Text"/>
      </xsd:simpleType>
    </xsd:element>
    <xsd:element name="Teachers" ma:index="1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1" nillable="true" ma:displayName="Self_Registration_Enabled" ma:internalName="Self_Registration_Enabled">
      <xsd:simpleType>
        <xsd:restriction base="dms:Boolean"/>
      </xsd:simpleType>
    </xsd:element>
    <xsd:element name="MediaServiceMetadata" ma:index="2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2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7" nillable="true" ma:displayName="Location" ma:internalName="MediaServiceLocation" ma:readOnly="true">
      <xsd:simpleType>
        <xsd:restriction base="dms:Text"/>
      </xsd:simpleType>
    </xsd:element>
    <xsd:element name="MediaServiceGenerationTime" ma:index="2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chers xmlns="c4ea2e23-593c-42db-a83a-b27f10868bee">
      <UserInfo>
        <DisplayName/>
        <AccountId xsi:nil="true"/>
        <AccountType/>
      </UserInfo>
    </Teachers>
    <AppVersion xmlns="c4ea2e23-593c-42db-a83a-b27f10868bee" xsi:nil="true"/>
    <DefaultSectionNames xmlns="c4ea2e23-593c-42db-a83a-b27f10868bee" xsi:nil="true"/>
    <Owner xmlns="c4ea2e23-593c-42db-a83a-b27f10868bee">
      <UserInfo>
        <DisplayName/>
        <AccountId xsi:nil="true"/>
        <AccountType/>
      </UserInfo>
    </Owner>
    <Students xmlns="c4ea2e23-593c-42db-a83a-b27f10868bee">
      <UserInfo>
        <DisplayName/>
        <AccountId xsi:nil="true"/>
        <AccountType/>
      </UserInfo>
    </Students>
    <Student_Groups xmlns="c4ea2e23-593c-42db-a83a-b27f10868bee">
      <UserInfo>
        <DisplayName/>
        <AccountId xsi:nil="true"/>
        <AccountType/>
      </UserInfo>
    </Student_Groups>
    <NotebookType xmlns="c4ea2e23-593c-42db-a83a-b27f10868bee" xsi:nil="true"/>
    <FolderType xmlns="c4ea2e23-593c-42db-a83a-b27f10868bee" xsi:nil="true"/>
    <Invited_Teachers xmlns="c4ea2e23-593c-42db-a83a-b27f10868bee" xsi:nil="true"/>
    <Self_Registration_Enabled xmlns="c4ea2e23-593c-42db-a83a-b27f10868bee" xsi:nil="true"/>
    <Invited_Students xmlns="c4ea2e23-593c-42db-a83a-b27f10868bee" xsi:nil="true"/>
  </documentManagement>
</p:properties>
</file>

<file path=customXml/itemProps1.xml><?xml version="1.0" encoding="utf-8"?>
<ds:datastoreItem xmlns:ds="http://schemas.openxmlformats.org/officeDocument/2006/customXml" ds:itemID="{C39FEEAA-C255-4F48-8D9D-BA6EDED32D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8c80f-2d9c-45a5-a704-59661235cae3"/>
    <ds:schemaRef ds:uri="c4ea2e23-593c-42db-a83a-b27f10868b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422BB5-A4F8-47DE-9F43-1D685D3F81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EDC091-02BC-43CD-8B07-FA537424204A}">
  <ds:schemaRefs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c4ea2e23-593c-42db-a83a-b27f10868bee"/>
    <ds:schemaRef ds:uri="http://schemas.microsoft.com/office/infopath/2007/PartnerControls"/>
    <ds:schemaRef ds:uri="http://purl.org/dc/terms/"/>
    <ds:schemaRef ds:uri="http://schemas.microsoft.com/office/2006/metadata/properties"/>
    <ds:schemaRef ds:uri="4d68c80f-2d9c-45a5-a704-59661235cae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65</Words>
  <Application>Microsoft Office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Katherine.Taylor - SCH.209</dc:creator>
  <cp:lastModifiedBy>Katherine Taylor</cp:lastModifiedBy>
  <cp:revision>3</cp:revision>
  <dcterms:created xsi:type="dcterms:W3CDTF">2019-10-09T09:20:31Z</dcterms:created>
  <dcterms:modified xsi:type="dcterms:W3CDTF">2019-10-09T09:33:25Z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0x0101002008A3589E11404B82B6F83AB35A8EF7</vt:lpwstr>
  </property>
</Properties>
</file>