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AC5C8-0264-42D5-8305-FCB96A01CE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3ABA240-502C-439D-BD18-DD1D931683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C6D548D-FEFB-48B9-98B8-29D9950B2D2B}"/>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5" name="Footer Placeholder 4">
            <a:extLst>
              <a:ext uri="{FF2B5EF4-FFF2-40B4-BE49-F238E27FC236}">
                <a16:creationId xmlns:a16="http://schemas.microsoft.com/office/drawing/2014/main" id="{73B514E7-C9D3-4721-82B8-EE70F0E429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7A7E89-FCC8-4860-A1D8-1B1B09011024}"/>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185967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4BA2-08EC-48F9-BCC2-82F90A90928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051AB8-5929-4B5A-800D-CDB17DB779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742B6E-8DFC-4AB1-A370-47B7E1AD2A82}"/>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5" name="Footer Placeholder 4">
            <a:extLst>
              <a:ext uri="{FF2B5EF4-FFF2-40B4-BE49-F238E27FC236}">
                <a16:creationId xmlns:a16="http://schemas.microsoft.com/office/drawing/2014/main" id="{645072D8-0F3A-440F-9476-10BC53905F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B7A0DD-2990-4D4A-90F1-50D855F3394A}"/>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483882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C577E1-9692-4502-B996-83147805D0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677D68C-49E1-4735-A50F-0D12B60AE5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F45AD0-5AD9-4816-AC69-2C2BB245C6AE}"/>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5" name="Footer Placeholder 4">
            <a:extLst>
              <a:ext uri="{FF2B5EF4-FFF2-40B4-BE49-F238E27FC236}">
                <a16:creationId xmlns:a16="http://schemas.microsoft.com/office/drawing/2014/main" id="{AC88D3B5-6075-4201-B90B-14028DF852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A33BDC-9FAA-439E-939E-1FF19913327D}"/>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274367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50CC4-974C-4E92-B939-920D2F83CB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5EBD94-E726-499F-AE69-223CCDE1B6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2DC6C6-AAB4-4D49-87C8-F741CD4499DC}"/>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5" name="Footer Placeholder 4">
            <a:extLst>
              <a:ext uri="{FF2B5EF4-FFF2-40B4-BE49-F238E27FC236}">
                <a16:creationId xmlns:a16="http://schemas.microsoft.com/office/drawing/2014/main" id="{B668BBFF-669D-49D5-9BF5-5D807948DE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34C25E-DD5F-4A5C-8EA2-169E39579660}"/>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352653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02CB6-6E92-4383-BCE9-C4A78EF024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5190353-A597-4896-B60C-F928378768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43E985-7963-4B16-B785-CF1C9C777311}"/>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5" name="Footer Placeholder 4">
            <a:extLst>
              <a:ext uri="{FF2B5EF4-FFF2-40B4-BE49-F238E27FC236}">
                <a16:creationId xmlns:a16="http://schemas.microsoft.com/office/drawing/2014/main" id="{67752230-26FB-4456-B162-7DD3C809F5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B0CFCB-35BE-4230-856C-850324F0CBCF}"/>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1272189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6B950-32BB-4B67-BEE7-ECE7FD87DB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D18ABC-20E9-4706-ABB9-1B9FF2B1D7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FC953D0-B0E4-4C09-8678-52A96CCEED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2A97D95-1720-431D-A5BF-780102744EF3}"/>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6" name="Footer Placeholder 5">
            <a:extLst>
              <a:ext uri="{FF2B5EF4-FFF2-40B4-BE49-F238E27FC236}">
                <a16:creationId xmlns:a16="http://schemas.microsoft.com/office/drawing/2014/main" id="{7D38D45E-F7B8-4E3E-98DE-573C951F0F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F1C51D-7800-4B2E-9F0F-48C4782428A2}"/>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2227509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614B6-EC27-4957-B195-4E51E803DA8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9351ED-63B6-4700-BC94-44F02F5CDC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1E8877-4F63-44C3-8148-91B3ED607F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46A7E88-7956-4EE8-81D9-6326943766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651656-D60C-416F-BF91-529AD1C125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E188909-1491-4E1F-8CB5-6C7B17797199}"/>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8" name="Footer Placeholder 7">
            <a:extLst>
              <a:ext uri="{FF2B5EF4-FFF2-40B4-BE49-F238E27FC236}">
                <a16:creationId xmlns:a16="http://schemas.microsoft.com/office/drawing/2014/main" id="{BE74C932-65C6-45A2-B5DC-AAA698EED08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C27605-2134-4499-B63C-F5198CAF652F}"/>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166805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653ED-B5E0-4015-BEF6-A270FB78437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E2D3E0-2AB5-4CF7-970C-E16C0EED7259}"/>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4" name="Footer Placeholder 3">
            <a:extLst>
              <a:ext uri="{FF2B5EF4-FFF2-40B4-BE49-F238E27FC236}">
                <a16:creationId xmlns:a16="http://schemas.microsoft.com/office/drawing/2014/main" id="{19634637-7361-4060-819C-A6958B2A551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DC2BD4-DC67-45A3-8E26-07402CBADB9A}"/>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55946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C6638B-7979-45FD-AE57-699E453013FD}"/>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3" name="Footer Placeholder 2">
            <a:extLst>
              <a:ext uri="{FF2B5EF4-FFF2-40B4-BE49-F238E27FC236}">
                <a16:creationId xmlns:a16="http://schemas.microsoft.com/office/drawing/2014/main" id="{5F4C89F8-C8D0-4284-8155-020607E0091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AE4848-5C2A-446A-AD67-3BB19FE42AAB}"/>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2167318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78CA5-4770-4109-8710-527223C10B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5B268F-796D-464D-96BA-F93F8C3DA3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525C06-6CAF-4CEC-B115-B328F3DBB9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3A206C-C72A-4F89-A65B-D39E3BFE5698}"/>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6" name="Footer Placeholder 5">
            <a:extLst>
              <a:ext uri="{FF2B5EF4-FFF2-40B4-BE49-F238E27FC236}">
                <a16:creationId xmlns:a16="http://schemas.microsoft.com/office/drawing/2014/main" id="{9034D59E-C1FB-44AE-ADC3-C3DDCBA20D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EDD03F-918C-4186-9B8B-6A7664A6954F}"/>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2781701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B03BF-E15A-46B9-B337-3A2DF82AF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83369F9-FC18-4E98-BD37-7345ACF2A2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EF7EE43-AAFF-4FD8-B590-D8A3094B1F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2CF3D7-DE36-4C89-8181-C68265FD53CB}"/>
              </a:ext>
            </a:extLst>
          </p:cNvPr>
          <p:cNvSpPr>
            <a:spLocks noGrp="1"/>
          </p:cNvSpPr>
          <p:nvPr>
            <p:ph type="dt" sz="half" idx="10"/>
          </p:nvPr>
        </p:nvSpPr>
        <p:spPr/>
        <p:txBody>
          <a:bodyPr/>
          <a:lstStyle/>
          <a:p>
            <a:fld id="{BD4C2715-0B3D-4DF3-8935-BB3107E635B9}" type="datetimeFigureOut">
              <a:rPr lang="en-GB" smtClean="0"/>
              <a:t>09/11/2021</a:t>
            </a:fld>
            <a:endParaRPr lang="en-GB"/>
          </a:p>
        </p:txBody>
      </p:sp>
      <p:sp>
        <p:nvSpPr>
          <p:cNvPr id="6" name="Footer Placeholder 5">
            <a:extLst>
              <a:ext uri="{FF2B5EF4-FFF2-40B4-BE49-F238E27FC236}">
                <a16:creationId xmlns:a16="http://schemas.microsoft.com/office/drawing/2014/main" id="{1DAED67C-F536-49CE-81E0-BA6EE48BBEC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81CB60-A88C-42D7-9EC5-CF647BAABD1A}"/>
              </a:ext>
            </a:extLst>
          </p:cNvPr>
          <p:cNvSpPr>
            <a:spLocks noGrp="1"/>
          </p:cNvSpPr>
          <p:nvPr>
            <p:ph type="sldNum" sz="quarter" idx="12"/>
          </p:nvPr>
        </p:nvSpPr>
        <p:spPr/>
        <p:txBody>
          <a:bodyPr/>
          <a:lstStyle/>
          <a:p>
            <a:fld id="{0EB8B331-29E4-4807-9791-80F2EE1B8B26}" type="slidenum">
              <a:rPr lang="en-GB" smtClean="0"/>
              <a:t>‹#›</a:t>
            </a:fld>
            <a:endParaRPr lang="en-GB"/>
          </a:p>
        </p:txBody>
      </p:sp>
    </p:spTree>
    <p:extLst>
      <p:ext uri="{BB962C8B-B14F-4D97-AF65-F5344CB8AC3E}">
        <p14:creationId xmlns:p14="http://schemas.microsoft.com/office/powerpoint/2010/main" val="972429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966E5D-BE9E-4B24-9BA0-BDF0686B4A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6D7CEE3-9A62-48F5-81FD-90B26FFDA2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94D872-E475-4F39-AEF9-D46D795F03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4C2715-0B3D-4DF3-8935-BB3107E635B9}" type="datetimeFigureOut">
              <a:rPr lang="en-GB" smtClean="0"/>
              <a:t>09/11/2021</a:t>
            </a:fld>
            <a:endParaRPr lang="en-GB"/>
          </a:p>
        </p:txBody>
      </p:sp>
      <p:sp>
        <p:nvSpPr>
          <p:cNvPr id="5" name="Footer Placeholder 4">
            <a:extLst>
              <a:ext uri="{FF2B5EF4-FFF2-40B4-BE49-F238E27FC236}">
                <a16:creationId xmlns:a16="http://schemas.microsoft.com/office/drawing/2014/main" id="{E18F4D5A-3681-42F7-ADFA-68D421077A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E9F976-55AC-4823-B247-14E6B65CBD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8B331-29E4-4807-9791-80F2EE1B8B26}" type="slidenum">
              <a:rPr lang="en-GB" smtClean="0"/>
              <a:t>‹#›</a:t>
            </a:fld>
            <a:endParaRPr lang="en-GB"/>
          </a:p>
        </p:txBody>
      </p:sp>
    </p:spTree>
    <p:extLst>
      <p:ext uri="{BB962C8B-B14F-4D97-AF65-F5344CB8AC3E}">
        <p14:creationId xmlns:p14="http://schemas.microsoft.com/office/powerpoint/2010/main" val="3505389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blicdomainpictures.net/view-image.php?image=228966&amp;picture=poppy-flower"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picture containing poppy, flower, plant&#10;&#10;Description automatically generated">
            <a:extLst>
              <a:ext uri="{FF2B5EF4-FFF2-40B4-BE49-F238E27FC236}">
                <a16:creationId xmlns:a16="http://schemas.microsoft.com/office/drawing/2014/main" id="{CCDF9D78-145E-4771-ACEB-DD001D023BE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r="35364" b="9091"/>
          <a:stretch/>
        </p:blipFill>
        <p:spPr>
          <a:xfrm>
            <a:off x="3523488" y="10"/>
            <a:ext cx="8668512" cy="6857990"/>
          </a:xfrm>
          <a:prstGeom prst="rect">
            <a:avLst/>
          </a:prstGeom>
        </p:spPr>
      </p:pic>
      <p:sp>
        <p:nvSpPr>
          <p:cNvPr id="18" name="Rectangle 17">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4037D7E-3DCF-49A4-971A-8423E5180E4C}"/>
              </a:ext>
            </a:extLst>
          </p:cNvPr>
          <p:cNvSpPr>
            <a:spLocks noGrp="1"/>
          </p:cNvSpPr>
          <p:nvPr>
            <p:ph type="ctrTitle"/>
          </p:nvPr>
        </p:nvSpPr>
        <p:spPr>
          <a:xfrm>
            <a:off x="416136" y="4136213"/>
            <a:ext cx="5205367" cy="3204134"/>
          </a:xfrm>
        </p:spPr>
        <p:txBody>
          <a:bodyPr anchor="b">
            <a:normAutofit fontScale="90000"/>
          </a:bodyPr>
          <a:lstStyle/>
          <a:p>
            <a:pPr algn="l"/>
            <a:r>
              <a:rPr lang="en-GB" sz="2700" dirty="0"/>
              <a:t>In Flanders fields the poppies blow</a:t>
            </a:r>
            <a:br>
              <a:rPr lang="en-GB" sz="2700" dirty="0"/>
            </a:br>
            <a:r>
              <a:rPr lang="en-GB" sz="2700" dirty="0"/>
              <a:t>Between the crosses, row on row,</a:t>
            </a:r>
            <a:br>
              <a:rPr lang="en-GB" sz="2700" dirty="0"/>
            </a:br>
            <a:r>
              <a:rPr lang="en-GB" sz="2700" dirty="0"/>
              <a:t>    That mark our place; and in the sky</a:t>
            </a:r>
            <a:br>
              <a:rPr lang="en-GB" sz="2700" dirty="0"/>
            </a:br>
            <a:r>
              <a:rPr lang="en-GB" sz="2700" dirty="0"/>
              <a:t>    The larks, still bravely singing, fly</a:t>
            </a:r>
            <a:br>
              <a:rPr lang="en-GB" sz="2700" dirty="0"/>
            </a:br>
            <a:r>
              <a:rPr lang="en-GB" sz="2700" dirty="0"/>
              <a:t>Scarce heard amid the guns below.</a:t>
            </a:r>
            <a:br>
              <a:rPr lang="en-GB" sz="2700" dirty="0"/>
            </a:br>
            <a:r>
              <a:rPr lang="en-GB" sz="2700" dirty="0"/>
              <a:t/>
            </a:r>
            <a:br>
              <a:rPr lang="en-GB" sz="2700" dirty="0"/>
            </a:br>
            <a:r>
              <a:rPr lang="en-GB" sz="2700" dirty="0"/>
              <a:t>We are the Dead. Short days ago</a:t>
            </a:r>
            <a:br>
              <a:rPr lang="en-GB" sz="2700" dirty="0"/>
            </a:br>
            <a:r>
              <a:rPr lang="en-GB" sz="2700" dirty="0"/>
              <a:t>We lived, felt dawn, saw sunset glow,</a:t>
            </a:r>
            <a:br>
              <a:rPr lang="en-GB" sz="2700" dirty="0"/>
            </a:br>
            <a:r>
              <a:rPr lang="en-GB" sz="2700" dirty="0"/>
              <a:t>    Loved and were loved, and now we lie,</a:t>
            </a:r>
            <a:br>
              <a:rPr lang="en-GB" sz="2700" dirty="0"/>
            </a:br>
            <a:r>
              <a:rPr lang="en-GB" sz="2700" dirty="0"/>
              <a:t>        In Flanders fields.</a:t>
            </a:r>
            <a:br>
              <a:rPr lang="en-GB" sz="2700" dirty="0"/>
            </a:br>
            <a:r>
              <a:rPr lang="en-GB" sz="2700" dirty="0"/>
              <a:t/>
            </a:r>
            <a:br>
              <a:rPr lang="en-GB" sz="2700" dirty="0"/>
            </a:br>
            <a:r>
              <a:rPr lang="en-GB" sz="2700" dirty="0"/>
              <a:t>Take up our quarrel with the foe:</a:t>
            </a:r>
            <a:br>
              <a:rPr lang="en-GB" sz="2700" dirty="0"/>
            </a:br>
            <a:r>
              <a:rPr lang="en-GB" sz="2700" dirty="0"/>
              <a:t>To you from failing hands we throw</a:t>
            </a:r>
            <a:br>
              <a:rPr lang="en-GB" sz="2700" dirty="0"/>
            </a:br>
            <a:r>
              <a:rPr lang="en-GB" sz="2700" dirty="0"/>
              <a:t>    The torch; be yours to hold it high.</a:t>
            </a:r>
            <a:br>
              <a:rPr lang="en-GB" sz="2700" dirty="0"/>
            </a:br>
            <a:r>
              <a:rPr lang="en-GB" sz="2700" dirty="0"/>
              <a:t>    If ye break faith with us who die</a:t>
            </a:r>
            <a:br>
              <a:rPr lang="en-GB" sz="2700" dirty="0"/>
            </a:br>
            <a:r>
              <a:rPr lang="en-GB" sz="2700" dirty="0"/>
              <a:t>We shall not sleep, though poppies grow</a:t>
            </a:r>
            <a:br>
              <a:rPr lang="en-GB" sz="2700" dirty="0"/>
            </a:br>
            <a:r>
              <a:rPr lang="en-GB" sz="2700" dirty="0"/>
              <a:t>        In Flanders fields.</a:t>
            </a:r>
            <a:r>
              <a:rPr lang="en-GB" sz="4800" dirty="0"/>
              <a:t/>
            </a:r>
            <a:br>
              <a:rPr lang="en-GB" sz="4800" dirty="0"/>
            </a:br>
            <a:endParaRPr lang="en-GB" sz="4800" dirty="0"/>
          </a:p>
        </p:txBody>
      </p:sp>
      <p:sp>
        <p:nvSpPr>
          <p:cNvPr id="3" name="Subtitle 2">
            <a:extLst>
              <a:ext uri="{FF2B5EF4-FFF2-40B4-BE49-F238E27FC236}">
                <a16:creationId xmlns:a16="http://schemas.microsoft.com/office/drawing/2014/main" id="{9207A797-20EA-4D0C-819A-62DE3DAA4C77}"/>
              </a:ext>
            </a:extLst>
          </p:cNvPr>
          <p:cNvSpPr>
            <a:spLocks noGrp="1"/>
          </p:cNvSpPr>
          <p:nvPr>
            <p:ph type="subTitle" idx="1"/>
          </p:nvPr>
        </p:nvSpPr>
        <p:spPr>
          <a:xfrm>
            <a:off x="8071613" y="5649859"/>
            <a:ext cx="4023359" cy="1208141"/>
          </a:xfrm>
        </p:spPr>
        <p:txBody>
          <a:bodyPr>
            <a:normAutofit lnSpcReduction="10000"/>
          </a:bodyPr>
          <a:lstStyle/>
          <a:p>
            <a:pPr algn="l"/>
            <a:r>
              <a:rPr lang="en-GB" sz="1600" b="1" i="0" baseline="30000" dirty="0">
                <a:solidFill>
                  <a:srgbClr val="000000"/>
                </a:solidFill>
                <a:effectLst/>
                <a:latin typeface="system-ui"/>
              </a:rPr>
              <a:t>The Bible, Matthew chapter 5 </a:t>
            </a:r>
            <a:r>
              <a:rPr lang="en-GB" sz="1600" b="1" baseline="30000" dirty="0">
                <a:solidFill>
                  <a:srgbClr val="000000"/>
                </a:solidFill>
                <a:latin typeface="system-ui"/>
              </a:rPr>
              <a:t>verse 9: </a:t>
            </a:r>
          </a:p>
          <a:p>
            <a:pPr algn="l"/>
            <a:r>
              <a:rPr lang="en-GB" sz="1600" b="0" i="0" dirty="0">
                <a:solidFill>
                  <a:srgbClr val="000000"/>
                </a:solidFill>
                <a:effectLst/>
                <a:latin typeface="system-ui"/>
              </a:rPr>
              <a:t>“You’re blessed when you can show people how to cooperate instead of compete or fight. That’s when you discover who you really are, and your place in God’s family.</a:t>
            </a:r>
            <a:endParaRPr lang="en-GB" sz="2000" dirty="0"/>
          </a:p>
        </p:txBody>
      </p:sp>
      <p:sp>
        <p:nvSpPr>
          <p:cNvPr id="20" name="Rectangle 19">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2" name="Rectangle 21">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1A48CD76-0A40-4353-B0F4-A3C2ADB769D1}"/>
              </a:ext>
            </a:extLst>
          </p:cNvPr>
          <p:cNvSpPr txBox="1"/>
          <p:nvPr/>
        </p:nvSpPr>
        <p:spPr>
          <a:xfrm>
            <a:off x="0" y="0"/>
            <a:ext cx="12191999" cy="523220"/>
          </a:xfrm>
          <a:prstGeom prst="rect">
            <a:avLst/>
          </a:prstGeom>
          <a:gradFill>
            <a:gsLst>
              <a:gs pos="84000">
                <a:srgbClr val="C97C93"/>
              </a:gs>
              <a:gs pos="15000">
                <a:srgbClr val="FF0000"/>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GB" sz="2800" dirty="0"/>
              <a:t>What torch for good, for peace, for hope will you help to hold high?</a:t>
            </a:r>
          </a:p>
        </p:txBody>
      </p:sp>
    </p:spTree>
    <p:extLst>
      <p:ext uri="{BB962C8B-B14F-4D97-AF65-F5344CB8AC3E}">
        <p14:creationId xmlns:p14="http://schemas.microsoft.com/office/powerpoint/2010/main" val="2649284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87299F0E7DAC4CB01DA84949AABF90" ma:contentTypeVersion="13" ma:contentTypeDescription="Create a new document." ma:contentTypeScope="" ma:versionID="28df694029650862af3909b644f6a724">
  <xsd:schema xmlns:xsd="http://www.w3.org/2001/XMLSchema" xmlns:xs="http://www.w3.org/2001/XMLSchema" xmlns:p="http://schemas.microsoft.com/office/2006/metadata/properties" xmlns:ns3="4e2ed055-4ef4-450d-9f02-73384622123c" xmlns:ns4="08075bd4-9740-495c-bdf2-d64dbf6f42fd" targetNamespace="http://schemas.microsoft.com/office/2006/metadata/properties" ma:root="true" ma:fieldsID="c7b119c00199d70a5bf87aa06f58a8bf" ns3:_="" ns4:_="">
    <xsd:import namespace="4e2ed055-4ef4-450d-9f02-73384622123c"/>
    <xsd:import namespace="08075bd4-9740-495c-bdf2-d64dbf6f42f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GenerationTime" minOccurs="0"/>
                <xsd:element ref="ns4:MediaServiceEventHashCode"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2ed055-4ef4-450d-9f02-73384622123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8075bd4-9740-495c-bdf2-d64dbf6f42f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54FDE5-49D0-401D-A610-F5DB2D99A0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2ed055-4ef4-450d-9f02-73384622123c"/>
    <ds:schemaRef ds:uri="08075bd4-9740-495c-bdf2-d64dbf6f42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BED761-B009-4205-BB06-A866FAC41BB9}">
  <ds:schemaRefs>
    <ds:schemaRef ds:uri="http://schemas.microsoft.com/sharepoint/v3/contenttype/forms"/>
  </ds:schemaRefs>
</ds:datastoreItem>
</file>

<file path=customXml/itemProps3.xml><?xml version="1.0" encoding="utf-8"?>
<ds:datastoreItem xmlns:ds="http://schemas.openxmlformats.org/officeDocument/2006/customXml" ds:itemID="{CDF420A9-32B7-4C4F-9527-0A811E32CD86}">
  <ds:schemaRefs>
    <ds:schemaRef ds:uri="http://www.w3.org/XML/1998/namespace"/>
    <ds:schemaRef ds:uri="http://schemas.microsoft.com/office/2006/documentManagement/types"/>
    <ds:schemaRef ds:uri="08075bd4-9740-495c-bdf2-d64dbf6f42fd"/>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4e2ed055-4ef4-450d-9f02-73384622123c"/>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22</TotalTime>
  <Words>198</Words>
  <Application>Microsoft Office PowerPoint</Application>
  <PresentationFormat>Widescreen</PresentationFormat>
  <Paragraphs>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system-ui</vt:lpstr>
      <vt:lpstr>Office Theme</vt:lpstr>
      <vt:lpstr>In Flanders fields the poppies blow Between the crosses, row on row,     That mark our place; and in the sky     The larks, still bravely singing, fly Scarce heard amid the guns below.  We are the Dead. Short days ago We lived, felt dawn, saw sunset glow,     Loved and were loved, and now we lie,         In Flanders fields.  Take up our quarrel with the foe: To you from failing hands we throw     The torch; be yours to hold it high.     If ye break faith with us who die We shall not sleep, though poppies grow         In Flanders fields.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Flanders fields the poppies blow Between the crosses, row on row,     That mark our place; and in the sky     The larks, still bravely singing, fly Scarce heard amid the guns below.  We are the Dead. Short days ago We lived, felt dawn, saw sunset glow,     Loved and were loved, and now we lie,         In Flanders fields.  Take up our quarrel with the foe: To you from failing hands we throw     The torch; be yours to hold it high.     If ye break faith with us who die We shall not sleep, though poppies grow         In Flanders fields.</dc:title>
  <dc:creator>Edward Gregory</dc:creator>
  <cp:lastModifiedBy>Joanne Griffiths</cp:lastModifiedBy>
  <cp:revision>2</cp:revision>
  <cp:lastPrinted>2021-11-09T12:26:25Z</cp:lastPrinted>
  <dcterms:created xsi:type="dcterms:W3CDTF">2021-11-05T07:40:39Z</dcterms:created>
  <dcterms:modified xsi:type="dcterms:W3CDTF">2021-11-09T12:26:50Z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0x0101005A87299F0E7DAC4CB01DA84949AABF90</vt:lpwstr>
  </property>
</Properties>
</file>